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43.jpg" ContentType="image/jp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717" r:id="rId5"/>
    <p:sldMasterId id="2147483723" r:id="rId6"/>
    <p:sldMasterId id="2147483729" r:id="rId7"/>
    <p:sldMasterId id="2147483750" r:id="rId8"/>
  </p:sldMasterIdLst>
  <p:notesMasterIdLst>
    <p:notesMasterId r:id="rId45"/>
  </p:notesMasterIdLst>
  <p:handoutMasterIdLst>
    <p:handoutMasterId r:id="rId46"/>
  </p:handoutMasterIdLst>
  <p:sldIdLst>
    <p:sldId id="400" r:id="rId9"/>
    <p:sldId id="326" r:id="rId10"/>
    <p:sldId id="327" r:id="rId11"/>
    <p:sldId id="328" r:id="rId12"/>
    <p:sldId id="396" r:id="rId13"/>
    <p:sldId id="397" r:id="rId14"/>
    <p:sldId id="398" r:id="rId15"/>
    <p:sldId id="393" r:id="rId16"/>
    <p:sldId id="342" r:id="rId17"/>
    <p:sldId id="363" r:id="rId18"/>
    <p:sldId id="381" r:id="rId19"/>
    <p:sldId id="391" r:id="rId20"/>
    <p:sldId id="344" r:id="rId21"/>
    <p:sldId id="362" r:id="rId22"/>
    <p:sldId id="365" r:id="rId23"/>
    <p:sldId id="359" r:id="rId24"/>
    <p:sldId id="360" r:id="rId25"/>
    <p:sldId id="387" r:id="rId26"/>
    <p:sldId id="373" r:id="rId27"/>
    <p:sldId id="380" r:id="rId28"/>
    <p:sldId id="345" r:id="rId29"/>
    <p:sldId id="378" r:id="rId30"/>
    <p:sldId id="379" r:id="rId31"/>
    <p:sldId id="346" r:id="rId32"/>
    <p:sldId id="351" r:id="rId33"/>
    <p:sldId id="395" r:id="rId34"/>
    <p:sldId id="364" r:id="rId35"/>
    <p:sldId id="384" r:id="rId36"/>
    <p:sldId id="406" r:id="rId37"/>
    <p:sldId id="352" r:id="rId38"/>
    <p:sldId id="403" r:id="rId39"/>
    <p:sldId id="355" r:id="rId40"/>
    <p:sldId id="404" r:id="rId41"/>
    <p:sldId id="405" r:id="rId42"/>
    <p:sldId id="402" r:id="rId43"/>
    <p:sldId id="39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DBE1"/>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AD0427-E06E-48A5-910D-23143876B05E}" v="49" dt="2024-09-16T14:25:46.1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guide pos="816"/>
        <p:guide orient="horz" pos="38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handoutMaster" Target="handoutMasters/handoutMaster1.xml"/><Relationship Id="rId20" Type="http://schemas.openxmlformats.org/officeDocument/2006/relationships/slide" Target="slides/slide12.xml"/><Relationship Id="rId41" Type="http://schemas.openxmlformats.org/officeDocument/2006/relationships/slide" Target="slides/slide33.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Chanin" userId="f6d6ee30-ba23-4d13-9113-fa4634892b94" providerId="ADAL" clId="{BBAD0427-E06E-48A5-910D-23143876B05E}"/>
    <pc:docChg chg="custSel delSld modSld">
      <pc:chgData name="Laura Chanin" userId="f6d6ee30-ba23-4d13-9113-fa4634892b94" providerId="ADAL" clId="{BBAD0427-E06E-48A5-910D-23143876B05E}" dt="2024-09-16T14:29:15.806" v="196" actId="113"/>
      <pc:docMkLst>
        <pc:docMk/>
      </pc:docMkLst>
      <pc:sldChg chg="modSp mod">
        <pc:chgData name="Laura Chanin" userId="f6d6ee30-ba23-4d13-9113-fa4634892b94" providerId="ADAL" clId="{BBAD0427-E06E-48A5-910D-23143876B05E}" dt="2024-09-16T14:26:28.088" v="191" actId="2062"/>
        <pc:sldMkLst>
          <pc:docMk/>
          <pc:sldMk cId="368704294" sldId="346"/>
        </pc:sldMkLst>
        <pc:graphicFrameChg chg="modGraphic">
          <ac:chgData name="Laura Chanin" userId="f6d6ee30-ba23-4d13-9113-fa4634892b94" providerId="ADAL" clId="{BBAD0427-E06E-48A5-910D-23143876B05E}" dt="2024-09-16T14:26:28.088" v="191" actId="2062"/>
          <ac:graphicFrameMkLst>
            <pc:docMk/>
            <pc:sldMk cId="368704294" sldId="346"/>
            <ac:graphicFrameMk id="11" creationId="{BCEE1298-2D28-38F3-80E2-5778EA35ADEB}"/>
          </ac:graphicFrameMkLst>
        </pc:graphicFrameChg>
      </pc:sldChg>
      <pc:sldChg chg="modSp mod">
        <pc:chgData name="Laura Chanin" userId="f6d6ee30-ba23-4d13-9113-fa4634892b94" providerId="ADAL" clId="{BBAD0427-E06E-48A5-910D-23143876B05E}" dt="2024-09-16T14:27:00.157" v="192" actId="113"/>
        <pc:sldMkLst>
          <pc:docMk/>
          <pc:sldMk cId="3548293580" sldId="359"/>
        </pc:sldMkLst>
        <pc:graphicFrameChg chg="modGraphic">
          <ac:chgData name="Laura Chanin" userId="f6d6ee30-ba23-4d13-9113-fa4634892b94" providerId="ADAL" clId="{BBAD0427-E06E-48A5-910D-23143876B05E}" dt="2024-09-16T14:27:00.157" v="192" actId="113"/>
          <ac:graphicFrameMkLst>
            <pc:docMk/>
            <pc:sldMk cId="3548293580" sldId="359"/>
            <ac:graphicFrameMk id="7" creationId="{9BBD843C-6DE6-F1CB-46C0-621E84160A33}"/>
          </ac:graphicFrameMkLst>
        </pc:graphicFrameChg>
      </pc:sldChg>
      <pc:sldChg chg="modSp mod">
        <pc:chgData name="Laura Chanin" userId="f6d6ee30-ba23-4d13-9113-fa4634892b94" providerId="ADAL" clId="{BBAD0427-E06E-48A5-910D-23143876B05E}" dt="2024-09-16T14:27:07.271" v="193" actId="113"/>
        <pc:sldMkLst>
          <pc:docMk/>
          <pc:sldMk cId="1764499893" sldId="360"/>
        </pc:sldMkLst>
        <pc:graphicFrameChg chg="modGraphic">
          <ac:chgData name="Laura Chanin" userId="f6d6ee30-ba23-4d13-9113-fa4634892b94" providerId="ADAL" clId="{BBAD0427-E06E-48A5-910D-23143876B05E}" dt="2024-09-16T14:27:07.271" v="193" actId="113"/>
          <ac:graphicFrameMkLst>
            <pc:docMk/>
            <pc:sldMk cId="1764499893" sldId="360"/>
            <ac:graphicFrameMk id="5" creationId="{EF4D6EB8-A4B5-380C-A2DB-BD447C2A6988}"/>
          </ac:graphicFrameMkLst>
        </pc:graphicFrameChg>
      </pc:sldChg>
      <pc:sldChg chg="modSp">
        <pc:chgData name="Laura Chanin" userId="f6d6ee30-ba23-4d13-9113-fa4634892b94" providerId="ADAL" clId="{BBAD0427-E06E-48A5-910D-23143876B05E}" dt="2024-09-16T14:25:46.182" v="189" actId="20577"/>
        <pc:sldMkLst>
          <pc:docMk/>
          <pc:sldMk cId="2329959353" sldId="380"/>
        </pc:sldMkLst>
        <pc:graphicFrameChg chg="mod">
          <ac:chgData name="Laura Chanin" userId="f6d6ee30-ba23-4d13-9113-fa4634892b94" providerId="ADAL" clId="{BBAD0427-E06E-48A5-910D-23143876B05E}" dt="2024-09-16T14:25:46.182" v="189" actId="20577"/>
          <ac:graphicFrameMkLst>
            <pc:docMk/>
            <pc:sldMk cId="2329959353" sldId="380"/>
            <ac:graphicFrameMk id="7" creationId="{A4A49E1D-BE31-8ADA-6A44-6ED78D355BBB}"/>
          </ac:graphicFrameMkLst>
        </pc:graphicFrameChg>
      </pc:sldChg>
      <pc:sldChg chg="modSp mod">
        <pc:chgData name="Laura Chanin" userId="f6d6ee30-ba23-4d13-9113-fa4634892b94" providerId="ADAL" clId="{BBAD0427-E06E-48A5-910D-23143876B05E}" dt="2024-09-16T14:29:08.078" v="195" actId="113"/>
        <pc:sldMkLst>
          <pc:docMk/>
          <pc:sldMk cId="366398823" sldId="384"/>
        </pc:sldMkLst>
        <pc:graphicFrameChg chg="modGraphic">
          <ac:chgData name="Laura Chanin" userId="f6d6ee30-ba23-4d13-9113-fa4634892b94" providerId="ADAL" clId="{BBAD0427-E06E-48A5-910D-23143876B05E}" dt="2024-09-16T14:29:08.078" v="195" actId="113"/>
          <ac:graphicFrameMkLst>
            <pc:docMk/>
            <pc:sldMk cId="366398823" sldId="384"/>
            <ac:graphicFrameMk id="5" creationId="{2C3B1BF0-3CBB-25DB-7DF0-1E5293197CCD}"/>
          </ac:graphicFrameMkLst>
        </pc:graphicFrameChg>
      </pc:sldChg>
      <pc:sldChg chg="modSp mod">
        <pc:chgData name="Laura Chanin" userId="f6d6ee30-ba23-4d13-9113-fa4634892b94" providerId="ADAL" clId="{BBAD0427-E06E-48A5-910D-23143876B05E}" dt="2024-09-16T14:27:10.669" v="194" actId="113"/>
        <pc:sldMkLst>
          <pc:docMk/>
          <pc:sldMk cId="26614105" sldId="387"/>
        </pc:sldMkLst>
        <pc:graphicFrameChg chg="mod modGraphic">
          <ac:chgData name="Laura Chanin" userId="f6d6ee30-ba23-4d13-9113-fa4634892b94" providerId="ADAL" clId="{BBAD0427-E06E-48A5-910D-23143876B05E}" dt="2024-09-16T14:27:10.669" v="194" actId="113"/>
          <ac:graphicFrameMkLst>
            <pc:docMk/>
            <pc:sldMk cId="26614105" sldId="387"/>
            <ac:graphicFrameMk id="7" creationId="{74043866-A951-99D1-61B2-00AD83A38DD0}"/>
          </ac:graphicFrameMkLst>
        </pc:graphicFrameChg>
      </pc:sldChg>
      <pc:sldChg chg="del">
        <pc:chgData name="Laura Chanin" userId="f6d6ee30-ba23-4d13-9113-fa4634892b94" providerId="ADAL" clId="{BBAD0427-E06E-48A5-910D-23143876B05E}" dt="2024-09-16T14:26:02.431" v="190" actId="2696"/>
        <pc:sldMkLst>
          <pc:docMk/>
          <pc:sldMk cId="1662822080" sldId="394"/>
        </pc:sldMkLst>
      </pc:sldChg>
      <pc:sldChg chg="modSp mod">
        <pc:chgData name="Laura Chanin" userId="f6d6ee30-ba23-4d13-9113-fa4634892b94" providerId="ADAL" clId="{BBAD0427-E06E-48A5-910D-23143876B05E}" dt="2024-09-16T14:29:15.806" v="196" actId="113"/>
        <pc:sldMkLst>
          <pc:docMk/>
          <pc:sldMk cId="3380692484" sldId="406"/>
        </pc:sldMkLst>
        <pc:graphicFrameChg chg="modGraphic">
          <ac:chgData name="Laura Chanin" userId="f6d6ee30-ba23-4d13-9113-fa4634892b94" providerId="ADAL" clId="{BBAD0427-E06E-48A5-910D-23143876B05E}" dt="2024-09-16T14:29:15.806" v="196" actId="113"/>
          <ac:graphicFrameMkLst>
            <pc:docMk/>
            <pc:sldMk cId="3380692484" sldId="406"/>
            <ac:graphicFrameMk id="5" creationId="{2C3B1BF0-3CBB-25DB-7DF0-1E5293197CCD}"/>
          </ac:graphicFrameMkLst>
        </pc:graphicFrameChg>
      </pc:sldChg>
    </pc:docChg>
  </pc:docChgLst>
  <pc:docChgLst>
    <pc:chgData name="Leslie Sommer" userId="246139ee-cf89-4fdd-b836-09d48e92bb2e" providerId="ADAL" clId="{252080C2-1283-4B47-A575-CF747DC5D778}"/>
    <pc:docChg chg="modSld">
      <pc:chgData name="Leslie Sommer" userId="246139ee-cf89-4fdd-b836-09d48e92bb2e" providerId="ADAL" clId="{252080C2-1283-4B47-A575-CF747DC5D778}" dt="2024-05-09T19:16:33.077" v="17" actId="1076"/>
      <pc:docMkLst>
        <pc:docMk/>
      </pc:docMkLst>
      <pc:sldChg chg="modSp mod">
        <pc:chgData name="Leslie Sommer" userId="246139ee-cf89-4fdd-b836-09d48e92bb2e" providerId="ADAL" clId="{252080C2-1283-4B47-A575-CF747DC5D778}" dt="2024-05-09T19:16:33.077" v="17" actId="1076"/>
        <pc:sldMkLst>
          <pc:docMk/>
          <pc:sldMk cId="366398823" sldId="384"/>
        </pc:sldMkLst>
        <pc:graphicFrameChg chg="mod modGraphic">
          <ac:chgData name="Leslie Sommer" userId="246139ee-cf89-4fdd-b836-09d48e92bb2e" providerId="ADAL" clId="{252080C2-1283-4B47-A575-CF747DC5D778}" dt="2024-05-09T19:16:33.077" v="17" actId="1076"/>
          <ac:graphicFrameMkLst>
            <pc:docMk/>
            <pc:sldMk cId="366398823" sldId="384"/>
            <ac:graphicFrameMk id="5" creationId="{2C3B1BF0-3CBB-25DB-7DF0-1E5293197CCD}"/>
          </ac:graphicFrameMkLst>
        </pc:graphicFrameChg>
      </pc:sldChg>
      <pc:sldChg chg="modSp mod">
        <pc:chgData name="Leslie Sommer" userId="246139ee-cf89-4fdd-b836-09d48e92bb2e" providerId="ADAL" clId="{252080C2-1283-4B47-A575-CF747DC5D778}" dt="2024-05-09T19:13:13.898" v="0" actId="2711"/>
        <pc:sldMkLst>
          <pc:docMk/>
          <pc:sldMk cId="3220198250" sldId="400"/>
        </pc:sldMkLst>
        <pc:spChg chg="mod">
          <ac:chgData name="Leslie Sommer" userId="246139ee-cf89-4fdd-b836-09d48e92bb2e" providerId="ADAL" clId="{252080C2-1283-4B47-A575-CF747DC5D778}" dt="2024-05-09T19:13:13.898" v="0" actId="2711"/>
          <ac:spMkLst>
            <pc:docMk/>
            <pc:sldMk cId="3220198250" sldId="400"/>
            <ac:spMk id="2" creationId="{A1307D8B-2864-21B6-1CE1-B605F29281C5}"/>
          </ac:spMkLst>
        </pc:spChg>
      </pc:sldChg>
    </pc:docChg>
  </pc:docChgLst>
  <pc:docChgLst>
    <pc:chgData name="Leslie Sommer" userId="246139ee-cf89-4fdd-b836-09d48e92bb2e" providerId="ADAL" clId="{28055B22-F993-47D7-9BE6-557AE13A5A0F}"/>
    <pc:docChg chg="undo custSel addSld modSld">
      <pc:chgData name="Leslie Sommer" userId="246139ee-cf89-4fdd-b836-09d48e92bb2e" providerId="ADAL" clId="{28055B22-F993-47D7-9BE6-557AE13A5A0F}" dt="2024-07-03T17:25:19.439" v="272" actId="21"/>
      <pc:docMkLst>
        <pc:docMk/>
      </pc:docMkLst>
      <pc:sldChg chg="modSp mod">
        <pc:chgData name="Leslie Sommer" userId="246139ee-cf89-4fdd-b836-09d48e92bb2e" providerId="ADAL" clId="{28055B22-F993-47D7-9BE6-557AE13A5A0F}" dt="2024-06-19T22:50:25.308" v="107" actId="207"/>
        <pc:sldMkLst>
          <pc:docMk/>
          <pc:sldMk cId="2924417010" sldId="328"/>
        </pc:sldMkLst>
        <pc:spChg chg="mod">
          <ac:chgData name="Leslie Sommer" userId="246139ee-cf89-4fdd-b836-09d48e92bb2e" providerId="ADAL" clId="{28055B22-F993-47D7-9BE6-557AE13A5A0F}" dt="2024-06-19T22:50:25.308" v="107" actId="207"/>
          <ac:spMkLst>
            <pc:docMk/>
            <pc:sldMk cId="2924417010" sldId="328"/>
            <ac:spMk id="4" creationId="{78D3FE44-803A-0FCA-D29B-EB40225C360F}"/>
          </ac:spMkLst>
        </pc:spChg>
      </pc:sldChg>
      <pc:sldChg chg="modSp mod">
        <pc:chgData name="Leslie Sommer" userId="246139ee-cf89-4fdd-b836-09d48e92bb2e" providerId="ADAL" clId="{28055B22-F993-47D7-9BE6-557AE13A5A0F}" dt="2024-07-03T17:25:19.439" v="272" actId="21"/>
        <pc:sldMkLst>
          <pc:docMk/>
          <pc:sldMk cId="368704294" sldId="346"/>
        </pc:sldMkLst>
        <pc:graphicFrameChg chg="mod modGraphic">
          <ac:chgData name="Leslie Sommer" userId="246139ee-cf89-4fdd-b836-09d48e92bb2e" providerId="ADAL" clId="{28055B22-F993-47D7-9BE6-557AE13A5A0F}" dt="2024-07-03T17:25:19.439" v="272" actId="21"/>
          <ac:graphicFrameMkLst>
            <pc:docMk/>
            <pc:sldMk cId="368704294" sldId="346"/>
            <ac:graphicFrameMk id="11" creationId="{BCEE1298-2D28-38F3-80E2-5778EA35ADEB}"/>
          </ac:graphicFrameMkLst>
        </pc:graphicFrameChg>
      </pc:sldChg>
      <pc:sldChg chg="modSp mod">
        <pc:chgData name="Leslie Sommer" userId="246139ee-cf89-4fdd-b836-09d48e92bb2e" providerId="ADAL" clId="{28055B22-F993-47D7-9BE6-557AE13A5A0F}" dt="2024-06-19T22:48:07.967" v="94" actId="207"/>
        <pc:sldMkLst>
          <pc:docMk/>
          <pc:sldMk cId="1080324256" sldId="352"/>
        </pc:sldMkLst>
        <pc:spChg chg="mod">
          <ac:chgData name="Leslie Sommer" userId="246139ee-cf89-4fdd-b836-09d48e92bb2e" providerId="ADAL" clId="{28055B22-F993-47D7-9BE6-557AE13A5A0F}" dt="2024-06-19T22:48:07.967" v="94" actId="207"/>
          <ac:spMkLst>
            <pc:docMk/>
            <pc:sldMk cId="1080324256" sldId="352"/>
            <ac:spMk id="6" creationId="{092EFAEE-00B9-CB0A-E216-968CBF135447}"/>
          </ac:spMkLst>
        </pc:spChg>
      </pc:sldChg>
      <pc:sldChg chg="modSp mod">
        <pc:chgData name="Leslie Sommer" userId="246139ee-cf89-4fdd-b836-09d48e92bb2e" providerId="ADAL" clId="{28055B22-F993-47D7-9BE6-557AE13A5A0F}" dt="2024-06-19T22:45:55.965" v="73" actId="20577"/>
        <pc:sldMkLst>
          <pc:docMk/>
          <pc:sldMk cId="3548293580" sldId="359"/>
        </pc:sldMkLst>
        <pc:graphicFrameChg chg="mod modGraphic">
          <ac:chgData name="Leslie Sommer" userId="246139ee-cf89-4fdd-b836-09d48e92bb2e" providerId="ADAL" clId="{28055B22-F993-47D7-9BE6-557AE13A5A0F}" dt="2024-06-19T22:45:55.965" v="73" actId="20577"/>
          <ac:graphicFrameMkLst>
            <pc:docMk/>
            <pc:sldMk cId="3548293580" sldId="359"/>
            <ac:graphicFrameMk id="7" creationId="{9BBD843C-6DE6-F1CB-46C0-621E84160A33}"/>
          </ac:graphicFrameMkLst>
        </pc:graphicFrameChg>
      </pc:sldChg>
      <pc:sldChg chg="modSp mod">
        <pc:chgData name="Leslie Sommer" userId="246139ee-cf89-4fdd-b836-09d48e92bb2e" providerId="ADAL" clId="{28055B22-F993-47D7-9BE6-557AE13A5A0F}" dt="2024-06-19T22:46:26.104" v="77" actId="207"/>
        <pc:sldMkLst>
          <pc:docMk/>
          <pc:sldMk cId="1764499893" sldId="360"/>
        </pc:sldMkLst>
        <pc:graphicFrameChg chg="mod modGraphic">
          <ac:chgData name="Leslie Sommer" userId="246139ee-cf89-4fdd-b836-09d48e92bb2e" providerId="ADAL" clId="{28055B22-F993-47D7-9BE6-557AE13A5A0F}" dt="2024-06-19T22:46:26.104" v="77" actId="207"/>
          <ac:graphicFrameMkLst>
            <pc:docMk/>
            <pc:sldMk cId="1764499893" sldId="360"/>
            <ac:graphicFrameMk id="5" creationId="{EF4D6EB8-A4B5-380C-A2DB-BD447C2A6988}"/>
          </ac:graphicFrameMkLst>
        </pc:graphicFrameChg>
      </pc:sldChg>
      <pc:sldChg chg="modSp mod">
        <pc:chgData name="Leslie Sommer" userId="246139ee-cf89-4fdd-b836-09d48e92bb2e" providerId="ADAL" clId="{28055B22-F993-47D7-9BE6-557AE13A5A0F}" dt="2024-06-11T17:14:45.587" v="6" actId="1076"/>
        <pc:sldMkLst>
          <pc:docMk/>
          <pc:sldMk cId="426798774" sldId="373"/>
        </pc:sldMkLst>
        <pc:picChg chg="mod">
          <ac:chgData name="Leslie Sommer" userId="246139ee-cf89-4fdd-b836-09d48e92bb2e" providerId="ADAL" clId="{28055B22-F993-47D7-9BE6-557AE13A5A0F}" dt="2024-06-11T17:14:45.587" v="6" actId="1076"/>
          <ac:picMkLst>
            <pc:docMk/>
            <pc:sldMk cId="426798774" sldId="373"/>
            <ac:picMk id="8" creationId="{948ACA0A-EC0D-EA67-E986-D23A30DD507D}"/>
          </ac:picMkLst>
        </pc:picChg>
      </pc:sldChg>
      <pc:sldChg chg="modSp mod">
        <pc:chgData name="Leslie Sommer" userId="246139ee-cf89-4fdd-b836-09d48e92bb2e" providerId="ADAL" clId="{28055B22-F993-47D7-9BE6-557AE13A5A0F}" dt="2024-06-11T17:14:28.429" v="4" actId="14100"/>
        <pc:sldMkLst>
          <pc:docMk/>
          <pc:sldMk cId="0" sldId="378"/>
        </pc:sldMkLst>
        <pc:spChg chg="mod">
          <ac:chgData name="Leslie Sommer" userId="246139ee-cf89-4fdd-b836-09d48e92bb2e" providerId="ADAL" clId="{28055B22-F993-47D7-9BE6-557AE13A5A0F}" dt="2024-06-11T17:14:28.429" v="4" actId="14100"/>
          <ac:spMkLst>
            <pc:docMk/>
            <pc:sldMk cId="0" sldId="378"/>
            <ac:spMk id="3" creationId="{00000000-0000-0000-0000-000000000000}"/>
          </ac:spMkLst>
        </pc:spChg>
      </pc:sldChg>
      <pc:sldChg chg="modSp mod">
        <pc:chgData name="Leslie Sommer" userId="246139ee-cf89-4fdd-b836-09d48e92bb2e" providerId="ADAL" clId="{28055B22-F993-47D7-9BE6-557AE13A5A0F}" dt="2024-06-11T17:14:17.128" v="2" actId="14100"/>
        <pc:sldMkLst>
          <pc:docMk/>
          <pc:sldMk cId="0" sldId="379"/>
        </pc:sldMkLst>
        <pc:spChg chg="mod">
          <ac:chgData name="Leslie Sommer" userId="246139ee-cf89-4fdd-b836-09d48e92bb2e" providerId="ADAL" clId="{28055B22-F993-47D7-9BE6-557AE13A5A0F}" dt="2024-06-11T17:14:17.128" v="2" actId="14100"/>
          <ac:spMkLst>
            <pc:docMk/>
            <pc:sldMk cId="0" sldId="379"/>
            <ac:spMk id="3" creationId="{00000000-0000-0000-0000-000000000000}"/>
          </ac:spMkLst>
        </pc:spChg>
      </pc:sldChg>
      <pc:sldChg chg="modSp mod">
        <pc:chgData name="Leslie Sommer" userId="246139ee-cf89-4fdd-b836-09d48e92bb2e" providerId="ADAL" clId="{28055B22-F993-47D7-9BE6-557AE13A5A0F}" dt="2024-06-19T22:49:23.279" v="102" actId="14734"/>
        <pc:sldMkLst>
          <pc:docMk/>
          <pc:sldMk cId="366398823" sldId="384"/>
        </pc:sldMkLst>
        <pc:spChg chg="mod">
          <ac:chgData name="Leslie Sommer" userId="246139ee-cf89-4fdd-b836-09d48e92bb2e" providerId="ADAL" clId="{28055B22-F993-47D7-9BE6-557AE13A5A0F}" dt="2024-06-19T22:47:54.819" v="91" actId="207"/>
          <ac:spMkLst>
            <pc:docMk/>
            <pc:sldMk cId="366398823" sldId="384"/>
            <ac:spMk id="4" creationId="{E9D0CAF1-3DEF-38C1-597B-E1E164829E19}"/>
          </ac:spMkLst>
        </pc:spChg>
        <pc:graphicFrameChg chg="mod modGraphic">
          <ac:chgData name="Leslie Sommer" userId="246139ee-cf89-4fdd-b836-09d48e92bb2e" providerId="ADAL" clId="{28055B22-F993-47D7-9BE6-557AE13A5A0F}" dt="2024-06-19T22:49:23.279" v="102" actId="14734"/>
          <ac:graphicFrameMkLst>
            <pc:docMk/>
            <pc:sldMk cId="366398823" sldId="384"/>
            <ac:graphicFrameMk id="5" creationId="{2C3B1BF0-3CBB-25DB-7DF0-1E5293197CCD}"/>
          </ac:graphicFrameMkLst>
        </pc:graphicFrameChg>
      </pc:sldChg>
      <pc:sldChg chg="modSp mod">
        <pc:chgData name="Leslie Sommer" userId="246139ee-cf89-4fdd-b836-09d48e92bb2e" providerId="ADAL" clId="{28055B22-F993-47D7-9BE6-557AE13A5A0F}" dt="2024-06-19T22:46:54.206" v="83" actId="1076"/>
        <pc:sldMkLst>
          <pc:docMk/>
          <pc:sldMk cId="26614105" sldId="387"/>
        </pc:sldMkLst>
        <pc:spChg chg="mod">
          <ac:chgData name="Leslie Sommer" userId="246139ee-cf89-4fdd-b836-09d48e92bb2e" providerId="ADAL" clId="{28055B22-F993-47D7-9BE6-557AE13A5A0F}" dt="2024-06-19T22:46:54.206" v="83" actId="1076"/>
          <ac:spMkLst>
            <pc:docMk/>
            <pc:sldMk cId="26614105" sldId="387"/>
            <ac:spMk id="2" creationId="{100ABD9F-6495-9079-AE63-04CE473117E4}"/>
          </ac:spMkLst>
        </pc:spChg>
        <pc:graphicFrameChg chg="mod modGraphic">
          <ac:chgData name="Leslie Sommer" userId="246139ee-cf89-4fdd-b836-09d48e92bb2e" providerId="ADAL" clId="{28055B22-F993-47D7-9BE6-557AE13A5A0F}" dt="2024-06-19T22:46:51.039" v="82" actId="14100"/>
          <ac:graphicFrameMkLst>
            <pc:docMk/>
            <pc:sldMk cId="26614105" sldId="387"/>
            <ac:graphicFrameMk id="7" creationId="{74043866-A951-99D1-61B2-00AD83A38DD0}"/>
          </ac:graphicFrameMkLst>
        </pc:graphicFrameChg>
      </pc:sldChg>
      <pc:sldChg chg="modSp mod">
        <pc:chgData name="Leslie Sommer" userId="246139ee-cf89-4fdd-b836-09d48e92bb2e" providerId="ADAL" clId="{28055B22-F993-47D7-9BE6-557AE13A5A0F}" dt="2024-06-19T22:50:13.401" v="104" actId="14100"/>
        <pc:sldMkLst>
          <pc:docMk/>
          <pc:sldMk cId="4192140948" sldId="396"/>
        </pc:sldMkLst>
        <pc:spChg chg="mod">
          <ac:chgData name="Leslie Sommer" userId="246139ee-cf89-4fdd-b836-09d48e92bb2e" providerId="ADAL" clId="{28055B22-F993-47D7-9BE6-557AE13A5A0F}" dt="2024-06-19T22:45:09.616" v="65" actId="20577"/>
          <ac:spMkLst>
            <pc:docMk/>
            <pc:sldMk cId="4192140948" sldId="396"/>
            <ac:spMk id="3" creationId="{03924A06-2533-68FE-6815-A6208AD97D3D}"/>
          </ac:spMkLst>
        </pc:spChg>
        <pc:spChg chg="mod">
          <ac:chgData name="Leslie Sommer" userId="246139ee-cf89-4fdd-b836-09d48e92bb2e" providerId="ADAL" clId="{28055B22-F993-47D7-9BE6-557AE13A5A0F}" dt="2024-06-19T22:50:13.401" v="104" actId="14100"/>
          <ac:spMkLst>
            <pc:docMk/>
            <pc:sldMk cId="4192140948" sldId="396"/>
            <ac:spMk id="4" creationId="{78D3FE44-803A-0FCA-D29B-EB40225C360F}"/>
          </ac:spMkLst>
        </pc:spChg>
      </pc:sldChg>
      <pc:sldChg chg="modSp mod modAnim">
        <pc:chgData name="Leslie Sommer" userId="246139ee-cf89-4fdd-b836-09d48e92bb2e" providerId="ADAL" clId="{28055B22-F993-47D7-9BE6-557AE13A5A0F}" dt="2024-06-19T22:45:01.478" v="63" actId="20577"/>
        <pc:sldMkLst>
          <pc:docMk/>
          <pc:sldMk cId="2144472004" sldId="397"/>
        </pc:sldMkLst>
        <pc:spChg chg="mod">
          <ac:chgData name="Leslie Sommer" userId="246139ee-cf89-4fdd-b836-09d48e92bb2e" providerId="ADAL" clId="{28055B22-F993-47D7-9BE6-557AE13A5A0F}" dt="2024-06-19T22:45:01.478" v="63" actId="20577"/>
          <ac:spMkLst>
            <pc:docMk/>
            <pc:sldMk cId="2144472004" sldId="397"/>
            <ac:spMk id="3" creationId="{03924A06-2533-68FE-6815-A6208AD97D3D}"/>
          </ac:spMkLst>
        </pc:spChg>
        <pc:spChg chg="mod">
          <ac:chgData name="Leslie Sommer" userId="246139ee-cf89-4fdd-b836-09d48e92bb2e" providerId="ADAL" clId="{28055B22-F993-47D7-9BE6-557AE13A5A0F}" dt="2024-06-19T22:44:56.999" v="62" actId="20577"/>
          <ac:spMkLst>
            <pc:docMk/>
            <pc:sldMk cId="2144472004" sldId="397"/>
            <ac:spMk id="4" creationId="{78D3FE44-803A-0FCA-D29B-EB40225C360F}"/>
          </ac:spMkLst>
        </pc:spChg>
      </pc:sldChg>
      <pc:sldChg chg="modSp mod modAnim">
        <pc:chgData name="Leslie Sommer" userId="246139ee-cf89-4fdd-b836-09d48e92bb2e" providerId="ADAL" clId="{28055B22-F993-47D7-9BE6-557AE13A5A0F}" dt="2024-06-19T22:45:19.001" v="66" actId="20577"/>
        <pc:sldMkLst>
          <pc:docMk/>
          <pc:sldMk cId="3385332609" sldId="398"/>
        </pc:sldMkLst>
        <pc:spChg chg="mod">
          <ac:chgData name="Leslie Sommer" userId="246139ee-cf89-4fdd-b836-09d48e92bb2e" providerId="ADAL" clId="{28055B22-F993-47D7-9BE6-557AE13A5A0F}" dt="2024-06-19T22:45:19.001" v="66" actId="20577"/>
          <ac:spMkLst>
            <pc:docMk/>
            <pc:sldMk cId="3385332609" sldId="398"/>
            <ac:spMk id="3" creationId="{03924A06-2533-68FE-6815-A6208AD97D3D}"/>
          </ac:spMkLst>
        </pc:spChg>
        <pc:spChg chg="mod">
          <ac:chgData name="Leslie Sommer" userId="246139ee-cf89-4fdd-b836-09d48e92bb2e" providerId="ADAL" clId="{28055B22-F993-47D7-9BE6-557AE13A5A0F}" dt="2024-06-19T22:44:41.752" v="61" actId="20577"/>
          <ac:spMkLst>
            <pc:docMk/>
            <pc:sldMk cId="3385332609" sldId="398"/>
            <ac:spMk id="4" creationId="{78D3FE44-803A-0FCA-D29B-EB40225C360F}"/>
          </ac:spMkLst>
        </pc:spChg>
      </pc:sldChg>
      <pc:sldChg chg="modSp mod">
        <pc:chgData name="Leslie Sommer" userId="246139ee-cf89-4fdd-b836-09d48e92bb2e" providerId="ADAL" clId="{28055B22-F993-47D7-9BE6-557AE13A5A0F}" dt="2024-06-19T22:44:23.895" v="60" actId="20577"/>
        <pc:sldMkLst>
          <pc:docMk/>
          <pc:sldMk cId="3220198250" sldId="400"/>
        </pc:sldMkLst>
        <pc:spChg chg="mod">
          <ac:chgData name="Leslie Sommer" userId="246139ee-cf89-4fdd-b836-09d48e92bb2e" providerId="ADAL" clId="{28055B22-F993-47D7-9BE6-557AE13A5A0F}" dt="2024-06-19T22:44:18.951" v="56" actId="20577"/>
          <ac:spMkLst>
            <pc:docMk/>
            <pc:sldMk cId="3220198250" sldId="400"/>
            <ac:spMk id="2" creationId="{A1307D8B-2864-21B6-1CE1-B605F29281C5}"/>
          </ac:spMkLst>
        </pc:spChg>
        <pc:spChg chg="mod">
          <ac:chgData name="Leslie Sommer" userId="246139ee-cf89-4fdd-b836-09d48e92bb2e" providerId="ADAL" clId="{28055B22-F993-47D7-9BE6-557AE13A5A0F}" dt="2024-06-19T22:44:23.895" v="60" actId="20577"/>
          <ac:spMkLst>
            <pc:docMk/>
            <pc:sldMk cId="3220198250" sldId="400"/>
            <ac:spMk id="7" creationId="{89C1740E-E5D5-19C7-0890-A14F28FA1362}"/>
          </ac:spMkLst>
        </pc:spChg>
      </pc:sldChg>
      <pc:sldChg chg="modSp mod">
        <pc:chgData name="Leslie Sommer" userId="246139ee-cf89-4fdd-b836-09d48e92bb2e" providerId="ADAL" clId="{28055B22-F993-47D7-9BE6-557AE13A5A0F}" dt="2024-06-19T22:48:34.610" v="98" actId="313"/>
        <pc:sldMkLst>
          <pc:docMk/>
          <pc:sldMk cId="3905431913" sldId="404"/>
        </pc:sldMkLst>
        <pc:spChg chg="mod">
          <ac:chgData name="Leslie Sommer" userId="246139ee-cf89-4fdd-b836-09d48e92bb2e" providerId="ADAL" clId="{28055B22-F993-47D7-9BE6-557AE13A5A0F}" dt="2024-06-19T22:48:34.610" v="98" actId="313"/>
          <ac:spMkLst>
            <pc:docMk/>
            <pc:sldMk cId="3905431913" sldId="404"/>
            <ac:spMk id="2" creationId="{4207755A-9AE5-8618-A7F6-A7DC271F8DE0}"/>
          </ac:spMkLst>
        </pc:spChg>
        <pc:spChg chg="mod">
          <ac:chgData name="Leslie Sommer" userId="246139ee-cf89-4fdd-b836-09d48e92bb2e" providerId="ADAL" clId="{28055B22-F993-47D7-9BE6-557AE13A5A0F}" dt="2024-06-19T22:48:22.546" v="95" actId="207"/>
          <ac:spMkLst>
            <pc:docMk/>
            <pc:sldMk cId="3905431913" sldId="404"/>
            <ac:spMk id="17" creationId="{ACB45FFB-3B6C-655E-FFB3-177262C45865}"/>
          </ac:spMkLst>
        </pc:spChg>
      </pc:sldChg>
      <pc:sldChg chg="modSp mod">
        <pc:chgData name="Leslie Sommer" userId="246139ee-cf89-4fdd-b836-09d48e92bb2e" providerId="ADAL" clId="{28055B22-F993-47D7-9BE6-557AE13A5A0F}" dt="2024-06-19T22:48:50.279" v="99" actId="2711"/>
        <pc:sldMkLst>
          <pc:docMk/>
          <pc:sldMk cId="1040110436" sldId="405"/>
        </pc:sldMkLst>
        <pc:spChg chg="mod">
          <ac:chgData name="Leslie Sommer" userId="246139ee-cf89-4fdd-b836-09d48e92bb2e" providerId="ADAL" clId="{28055B22-F993-47D7-9BE6-557AE13A5A0F}" dt="2024-06-19T22:48:50.279" v="99" actId="2711"/>
          <ac:spMkLst>
            <pc:docMk/>
            <pc:sldMk cId="1040110436" sldId="405"/>
            <ac:spMk id="27" creationId="{BB8B6963-69FE-8A03-5E86-2BF855024B00}"/>
          </ac:spMkLst>
        </pc:spChg>
      </pc:sldChg>
      <pc:sldChg chg="modSp add mod">
        <pc:chgData name="Leslie Sommer" userId="246139ee-cf89-4fdd-b836-09d48e92bb2e" providerId="ADAL" clId="{28055B22-F993-47D7-9BE6-557AE13A5A0F}" dt="2024-06-25T23:10:59.126" v="261" actId="20577"/>
        <pc:sldMkLst>
          <pc:docMk/>
          <pc:sldMk cId="3380692484" sldId="406"/>
        </pc:sldMkLst>
        <pc:spChg chg="mod">
          <ac:chgData name="Leslie Sommer" userId="246139ee-cf89-4fdd-b836-09d48e92bb2e" providerId="ADAL" clId="{28055B22-F993-47D7-9BE6-557AE13A5A0F}" dt="2024-06-25T22:40:06.852" v="256" actId="1076"/>
          <ac:spMkLst>
            <pc:docMk/>
            <pc:sldMk cId="3380692484" sldId="406"/>
            <ac:spMk id="4" creationId="{E9D0CAF1-3DEF-38C1-597B-E1E164829E19}"/>
          </ac:spMkLst>
        </pc:spChg>
        <pc:graphicFrameChg chg="modGraphic">
          <ac:chgData name="Leslie Sommer" userId="246139ee-cf89-4fdd-b836-09d48e92bb2e" providerId="ADAL" clId="{28055B22-F993-47D7-9BE6-557AE13A5A0F}" dt="2024-06-25T23:10:59.126" v="261" actId="20577"/>
          <ac:graphicFrameMkLst>
            <pc:docMk/>
            <pc:sldMk cId="3380692484" sldId="406"/>
            <ac:graphicFrameMk id="5" creationId="{2C3B1BF0-3CBB-25DB-7DF0-1E5293197CCD}"/>
          </ac:graphicFrameMkLst>
        </pc:graphicFrameChg>
      </pc:sldChg>
    </pc:docChg>
  </pc:docChgLst>
  <pc:docChgLst>
    <pc:chgData name="Kelsey Maxwell" userId="034aaefa-5a5a-4a2e-8a8a-ab96fa36b864" providerId="ADAL" clId="{3E26D372-F8B7-43A3-BD21-3415DD96E761}"/>
    <pc:docChg chg="undo custSel addSld delSld modSld sldOrd delMainMaster">
      <pc:chgData name="Kelsey Maxwell" userId="034aaefa-5a5a-4a2e-8a8a-ab96fa36b864" providerId="ADAL" clId="{3E26D372-F8B7-43A3-BD21-3415DD96E761}" dt="2024-05-01T19:27:25.970" v="2861" actId="20577"/>
      <pc:docMkLst>
        <pc:docMk/>
      </pc:docMkLst>
      <pc:sldChg chg="addSp delSp modSp del mod">
        <pc:chgData name="Kelsey Maxwell" userId="034aaefa-5a5a-4a2e-8a8a-ab96fa36b864" providerId="ADAL" clId="{3E26D372-F8B7-43A3-BD21-3415DD96E761}" dt="2024-04-09T17:28:50.515" v="385" actId="2696"/>
        <pc:sldMkLst>
          <pc:docMk/>
          <pc:sldMk cId="0" sldId="256"/>
        </pc:sldMkLst>
        <pc:spChg chg="mod">
          <ac:chgData name="Kelsey Maxwell" userId="034aaefa-5a5a-4a2e-8a8a-ab96fa36b864" providerId="ADAL" clId="{3E26D372-F8B7-43A3-BD21-3415DD96E761}" dt="2024-04-09T17:10:42.379" v="147" actId="255"/>
          <ac:spMkLst>
            <pc:docMk/>
            <pc:sldMk cId="0" sldId="256"/>
            <ac:spMk id="2" creationId="{00000000-0000-0000-0000-000000000000}"/>
          </ac:spMkLst>
        </pc:spChg>
        <pc:spChg chg="del">
          <ac:chgData name="Kelsey Maxwell" userId="034aaefa-5a5a-4a2e-8a8a-ab96fa36b864" providerId="ADAL" clId="{3E26D372-F8B7-43A3-BD21-3415DD96E761}" dt="2024-04-09T17:09:54.248" v="82" actId="478"/>
          <ac:spMkLst>
            <pc:docMk/>
            <pc:sldMk cId="0" sldId="256"/>
            <ac:spMk id="3" creationId="{00000000-0000-0000-0000-000000000000}"/>
          </ac:spMkLst>
        </pc:spChg>
        <pc:spChg chg="del mod">
          <ac:chgData name="Kelsey Maxwell" userId="034aaefa-5a5a-4a2e-8a8a-ab96fa36b864" providerId="ADAL" clId="{3E26D372-F8B7-43A3-BD21-3415DD96E761}" dt="2024-04-09T17:10:11.268" v="95" actId="478"/>
          <ac:spMkLst>
            <pc:docMk/>
            <pc:sldMk cId="0" sldId="256"/>
            <ac:spMk id="4" creationId="{00000000-0000-0000-0000-000000000000}"/>
          </ac:spMkLst>
        </pc:spChg>
        <pc:spChg chg="del">
          <ac:chgData name="Kelsey Maxwell" userId="034aaefa-5a5a-4a2e-8a8a-ab96fa36b864" providerId="ADAL" clId="{3E26D372-F8B7-43A3-BD21-3415DD96E761}" dt="2024-04-09T17:09:52.716" v="81" actId="478"/>
          <ac:spMkLst>
            <pc:docMk/>
            <pc:sldMk cId="0" sldId="256"/>
            <ac:spMk id="5" creationId="{00000000-0000-0000-0000-000000000000}"/>
          </ac:spMkLst>
        </pc:spChg>
        <pc:spChg chg="del">
          <ac:chgData name="Kelsey Maxwell" userId="034aaefa-5a5a-4a2e-8a8a-ab96fa36b864" providerId="ADAL" clId="{3E26D372-F8B7-43A3-BD21-3415DD96E761}" dt="2024-04-09T17:09:52.716" v="81" actId="478"/>
          <ac:spMkLst>
            <pc:docMk/>
            <pc:sldMk cId="0" sldId="256"/>
            <ac:spMk id="6" creationId="{00000000-0000-0000-0000-000000000000}"/>
          </ac:spMkLst>
        </pc:spChg>
        <pc:spChg chg="del">
          <ac:chgData name="Kelsey Maxwell" userId="034aaefa-5a5a-4a2e-8a8a-ab96fa36b864" providerId="ADAL" clId="{3E26D372-F8B7-43A3-BD21-3415DD96E761}" dt="2024-04-09T17:09:40.909" v="71" actId="478"/>
          <ac:spMkLst>
            <pc:docMk/>
            <pc:sldMk cId="0" sldId="256"/>
            <ac:spMk id="11" creationId="{00000000-0000-0000-0000-000000000000}"/>
          </ac:spMkLst>
        </pc:spChg>
        <pc:spChg chg="del">
          <ac:chgData name="Kelsey Maxwell" userId="034aaefa-5a5a-4a2e-8a8a-ab96fa36b864" providerId="ADAL" clId="{3E26D372-F8B7-43A3-BD21-3415DD96E761}" dt="2024-04-09T17:09:59.986" v="83" actId="478"/>
          <ac:spMkLst>
            <pc:docMk/>
            <pc:sldMk cId="0" sldId="256"/>
            <ac:spMk id="24" creationId="{00000000-0000-0000-0000-000000000000}"/>
          </ac:spMkLst>
        </pc:spChg>
        <pc:spChg chg="del mod">
          <ac:chgData name="Kelsey Maxwell" userId="034aaefa-5a5a-4a2e-8a8a-ab96fa36b864" providerId="ADAL" clId="{3E26D372-F8B7-43A3-BD21-3415DD96E761}" dt="2024-04-09T17:09:51.845" v="80"/>
          <ac:spMkLst>
            <pc:docMk/>
            <pc:sldMk cId="0" sldId="256"/>
            <ac:spMk id="26" creationId="{00000000-0000-0000-0000-000000000000}"/>
          </ac:spMkLst>
        </pc:spChg>
        <pc:spChg chg="del mod">
          <ac:chgData name="Kelsey Maxwell" userId="034aaefa-5a5a-4a2e-8a8a-ab96fa36b864" providerId="ADAL" clId="{3E26D372-F8B7-43A3-BD21-3415DD96E761}" dt="2024-04-09T17:10:08.955" v="94"/>
          <ac:spMkLst>
            <pc:docMk/>
            <pc:sldMk cId="0" sldId="256"/>
            <ac:spMk id="27" creationId="{00000000-0000-0000-0000-000000000000}"/>
          </ac:spMkLst>
        </pc:spChg>
        <pc:spChg chg="mod">
          <ac:chgData name="Kelsey Maxwell" userId="034aaefa-5a5a-4a2e-8a8a-ab96fa36b864" providerId="ADAL" clId="{3E26D372-F8B7-43A3-BD21-3415DD96E761}" dt="2024-04-09T17:10:02.464" v="85" actId="20577"/>
          <ac:spMkLst>
            <pc:docMk/>
            <pc:sldMk cId="0" sldId="256"/>
            <ac:spMk id="28" creationId="{00000000-0000-0000-0000-000000000000}"/>
          </ac:spMkLst>
        </pc:spChg>
        <pc:spChg chg="mod">
          <ac:chgData name="Kelsey Maxwell" userId="034aaefa-5a5a-4a2e-8a8a-ab96fa36b864" providerId="ADAL" clId="{3E26D372-F8B7-43A3-BD21-3415DD96E761}" dt="2024-04-09T17:10:06.034" v="86" actId="20577"/>
          <ac:spMkLst>
            <pc:docMk/>
            <pc:sldMk cId="0" sldId="256"/>
            <ac:spMk id="29" creationId="{00000000-0000-0000-0000-000000000000}"/>
          </ac:spMkLst>
        </pc:spChg>
        <pc:spChg chg="add mod">
          <ac:chgData name="Kelsey Maxwell" userId="034aaefa-5a5a-4a2e-8a8a-ab96fa36b864" providerId="ADAL" clId="{3E26D372-F8B7-43A3-BD21-3415DD96E761}" dt="2024-04-09T17:27:56.031" v="380" actId="1076"/>
          <ac:spMkLst>
            <pc:docMk/>
            <pc:sldMk cId="0" sldId="256"/>
            <ac:spMk id="32" creationId="{3F2C8EEE-1A26-0C54-731E-A3BF907886BD}"/>
          </ac:spMkLst>
        </pc:spChg>
        <pc:spChg chg="add mod">
          <ac:chgData name="Kelsey Maxwell" userId="034aaefa-5a5a-4a2e-8a8a-ab96fa36b864" providerId="ADAL" clId="{3E26D372-F8B7-43A3-BD21-3415DD96E761}" dt="2024-04-09T17:14:03.442" v="180" actId="1076"/>
          <ac:spMkLst>
            <pc:docMk/>
            <pc:sldMk cId="0" sldId="256"/>
            <ac:spMk id="34" creationId="{A5C79822-A559-0FB8-8B8F-9A1B69261B70}"/>
          </ac:spMkLst>
        </pc:spChg>
        <pc:grpChg chg="del">
          <ac:chgData name="Kelsey Maxwell" userId="034aaefa-5a5a-4a2e-8a8a-ab96fa36b864" providerId="ADAL" clId="{3E26D372-F8B7-43A3-BD21-3415DD96E761}" dt="2024-04-09T17:09:42.041" v="73" actId="478"/>
          <ac:grpSpMkLst>
            <pc:docMk/>
            <pc:sldMk cId="0" sldId="256"/>
            <ac:grpSpMk id="7" creationId="{00000000-0000-0000-0000-000000000000}"/>
          </ac:grpSpMkLst>
        </pc:grpChg>
        <pc:grpChg chg="del">
          <ac:chgData name="Kelsey Maxwell" userId="034aaefa-5a5a-4a2e-8a8a-ab96fa36b864" providerId="ADAL" clId="{3E26D372-F8B7-43A3-BD21-3415DD96E761}" dt="2024-04-09T17:09:33.194" v="65" actId="478"/>
          <ac:grpSpMkLst>
            <pc:docMk/>
            <pc:sldMk cId="0" sldId="256"/>
            <ac:grpSpMk id="12" creationId="{00000000-0000-0000-0000-000000000000}"/>
          </ac:grpSpMkLst>
        </pc:grpChg>
        <pc:graphicFrameChg chg="add mod">
          <ac:chgData name="Kelsey Maxwell" userId="034aaefa-5a5a-4a2e-8a8a-ab96fa36b864" providerId="ADAL" clId="{3E26D372-F8B7-43A3-BD21-3415DD96E761}" dt="2024-04-09T17:14:11.463" v="183" actId="1076"/>
          <ac:graphicFrameMkLst>
            <pc:docMk/>
            <pc:sldMk cId="0" sldId="256"/>
            <ac:graphicFrameMk id="31" creationId="{975DDB25-FBCF-F091-61B0-C5C27A1F28D0}"/>
          </ac:graphicFrameMkLst>
        </pc:graphicFrameChg>
        <pc:picChg chg="del">
          <ac:chgData name="Kelsey Maxwell" userId="034aaefa-5a5a-4a2e-8a8a-ab96fa36b864" providerId="ADAL" clId="{3E26D372-F8B7-43A3-BD21-3415DD96E761}" dt="2024-04-09T17:09:39.181" v="69" actId="478"/>
          <ac:picMkLst>
            <pc:docMk/>
            <pc:sldMk cId="0" sldId="256"/>
            <ac:picMk id="25" creationId="{00000000-0000-0000-0000-000000000000}"/>
          </ac:picMkLst>
        </pc:picChg>
        <pc:picChg chg="add mod">
          <ac:chgData name="Kelsey Maxwell" userId="034aaefa-5a5a-4a2e-8a8a-ab96fa36b864" providerId="ADAL" clId="{3E26D372-F8B7-43A3-BD21-3415DD96E761}" dt="2024-04-09T17:14:27.348" v="188" actId="1076"/>
          <ac:picMkLst>
            <pc:docMk/>
            <pc:sldMk cId="0" sldId="256"/>
            <ac:picMk id="30" creationId="{EA4F2957-18D8-B23A-3768-7058A7B90565}"/>
          </ac:picMkLst>
        </pc:picChg>
      </pc:sldChg>
      <pc:sldChg chg="del">
        <pc:chgData name="Kelsey Maxwell" userId="034aaefa-5a5a-4a2e-8a8a-ab96fa36b864" providerId="ADAL" clId="{3E26D372-F8B7-43A3-BD21-3415DD96E761}" dt="2024-04-25T18:36:03.895" v="1260" actId="2696"/>
        <pc:sldMkLst>
          <pc:docMk/>
          <pc:sldMk cId="855215445" sldId="325"/>
        </pc:sldMkLst>
      </pc:sldChg>
      <pc:sldChg chg="modSp mod">
        <pc:chgData name="Kelsey Maxwell" userId="034aaefa-5a5a-4a2e-8a8a-ab96fa36b864" providerId="ADAL" clId="{3E26D372-F8B7-43A3-BD21-3415DD96E761}" dt="2024-04-23T21:27:40.602" v="1167" actId="6549"/>
        <pc:sldMkLst>
          <pc:docMk/>
          <pc:sldMk cId="2910866480" sldId="326"/>
        </pc:sldMkLst>
        <pc:spChg chg="mod">
          <ac:chgData name="Kelsey Maxwell" userId="034aaefa-5a5a-4a2e-8a8a-ab96fa36b864" providerId="ADAL" clId="{3E26D372-F8B7-43A3-BD21-3415DD96E761}" dt="2024-04-23T21:27:40.602" v="1167" actId="6549"/>
          <ac:spMkLst>
            <pc:docMk/>
            <pc:sldMk cId="2910866480" sldId="326"/>
            <ac:spMk id="3" creationId="{4D038CD2-9585-7E51-5359-D52935A77DF0}"/>
          </ac:spMkLst>
        </pc:spChg>
      </pc:sldChg>
      <pc:sldChg chg="modSp mod modAnim">
        <pc:chgData name="Kelsey Maxwell" userId="034aaefa-5a5a-4a2e-8a8a-ab96fa36b864" providerId="ADAL" clId="{3E26D372-F8B7-43A3-BD21-3415DD96E761}" dt="2024-04-23T19:33:20.089" v="1165" actId="207"/>
        <pc:sldMkLst>
          <pc:docMk/>
          <pc:sldMk cId="2924417010" sldId="328"/>
        </pc:sldMkLst>
        <pc:spChg chg="mod">
          <ac:chgData name="Kelsey Maxwell" userId="034aaefa-5a5a-4a2e-8a8a-ab96fa36b864" providerId="ADAL" clId="{3E26D372-F8B7-43A3-BD21-3415DD96E761}" dt="2024-04-23T19:28:48.050" v="1085" actId="20577"/>
          <ac:spMkLst>
            <pc:docMk/>
            <pc:sldMk cId="2924417010" sldId="328"/>
            <ac:spMk id="3" creationId="{03924A06-2533-68FE-6815-A6208AD97D3D}"/>
          </ac:spMkLst>
        </pc:spChg>
        <pc:spChg chg="mod">
          <ac:chgData name="Kelsey Maxwell" userId="034aaefa-5a5a-4a2e-8a8a-ab96fa36b864" providerId="ADAL" clId="{3E26D372-F8B7-43A3-BD21-3415DD96E761}" dt="2024-04-23T19:33:20.089" v="1165" actId="207"/>
          <ac:spMkLst>
            <pc:docMk/>
            <pc:sldMk cId="2924417010" sldId="328"/>
            <ac:spMk id="4" creationId="{78D3FE44-803A-0FCA-D29B-EB40225C360F}"/>
          </ac:spMkLst>
        </pc:spChg>
      </pc:sldChg>
      <pc:sldChg chg="addSp delSp modSp del mod">
        <pc:chgData name="Kelsey Maxwell" userId="034aaefa-5a5a-4a2e-8a8a-ab96fa36b864" providerId="ADAL" clId="{3E26D372-F8B7-43A3-BD21-3415DD96E761}" dt="2024-05-01T18:52:47.120" v="2784" actId="2696"/>
        <pc:sldMkLst>
          <pc:docMk/>
          <pc:sldMk cId="4146645359" sldId="332"/>
        </pc:sldMkLst>
        <pc:spChg chg="mod">
          <ac:chgData name="Kelsey Maxwell" userId="034aaefa-5a5a-4a2e-8a8a-ab96fa36b864" providerId="ADAL" clId="{3E26D372-F8B7-43A3-BD21-3415DD96E761}" dt="2024-04-09T17:35:27.062" v="540" actId="255"/>
          <ac:spMkLst>
            <pc:docMk/>
            <pc:sldMk cId="4146645359" sldId="332"/>
            <ac:spMk id="2" creationId="{A546168A-9F8B-AE64-6A3B-DD036396CD45}"/>
          </ac:spMkLst>
        </pc:spChg>
        <pc:picChg chg="add del mod">
          <ac:chgData name="Kelsey Maxwell" userId="034aaefa-5a5a-4a2e-8a8a-ab96fa36b864" providerId="ADAL" clId="{3E26D372-F8B7-43A3-BD21-3415DD96E761}" dt="2024-04-09T17:36:01.180" v="545" actId="478"/>
          <ac:picMkLst>
            <pc:docMk/>
            <pc:sldMk cId="4146645359" sldId="332"/>
            <ac:picMk id="5" creationId="{4E7B2604-143B-50CF-97B3-021C5872FA5F}"/>
          </ac:picMkLst>
        </pc:picChg>
        <pc:picChg chg="add del mod">
          <ac:chgData name="Kelsey Maxwell" userId="034aaefa-5a5a-4a2e-8a8a-ab96fa36b864" providerId="ADAL" clId="{3E26D372-F8B7-43A3-BD21-3415DD96E761}" dt="2024-04-09T17:36:01.982" v="546" actId="478"/>
          <ac:picMkLst>
            <pc:docMk/>
            <pc:sldMk cId="4146645359" sldId="332"/>
            <ac:picMk id="22" creationId="{F181D0FE-9A5C-07B5-0615-817B89365178}"/>
          </ac:picMkLst>
        </pc:picChg>
      </pc:sldChg>
      <pc:sldChg chg="modSp del mod">
        <pc:chgData name="Kelsey Maxwell" userId="034aaefa-5a5a-4a2e-8a8a-ab96fa36b864" providerId="ADAL" clId="{3E26D372-F8B7-43A3-BD21-3415DD96E761}" dt="2024-05-01T19:10:03" v="2847" actId="2696"/>
        <pc:sldMkLst>
          <pc:docMk/>
          <pc:sldMk cId="3334127647" sldId="339"/>
        </pc:sldMkLst>
        <pc:spChg chg="mod">
          <ac:chgData name="Kelsey Maxwell" userId="034aaefa-5a5a-4a2e-8a8a-ab96fa36b864" providerId="ADAL" clId="{3E26D372-F8B7-43A3-BD21-3415DD96E761}" dt="2024-05-01T19:09:16.829" v="2845" actId="255"/>
          <ac:spMkLst>
            <pc:docMk/>
            <pc:sldMk cId="3334127647" sldId="339"/>
            <ac:spMk id="19" creationId="{1130D679-D78E-1F15-EC3D-4BED6D69B35F}"/>
          </ac:spMkLst>
        </pc:spChg>
        <pc:spChg chg="mod">
          <ac:chgData name="Kelsey Maxwell" userId="034aaefa-5a5a-4a2e-8a8a-ab96fa36b864" providerId="ADAL" clId="{3E26D372-F8B7-43A3-BD21-3415DD96E761}" dt="2024-05-01T19:09:09.729" v="2844" actId="255"/>
          <ac:spMkLst>
            <pc:docMk/>
            <pc:sldMk cId="3334127647" sldId="339"/>
            <ac:spMk id="27" creationId="{BB8B6963-69FE-8A03-5E86-2BF855024B00}"/>
          </ac:spMkLst>
        </pc:spChg>
        <pc:picChg chg="mod">
          <ac:chgData name="Kelsey Maxwell" userId="034aaefa-5a5a-4a2e-8a8a-ab96fa36b864" providerId="ADAL" clId="{3E26D372-F8B7-43A3-BD21-3415DD96E761}" dt="2024-05-01T19:09:20.796" v="2846" actId="1076"/>
          <ac:picMkLst>
            <pc:docMk/>
            <pc:sldMk cId="3334127647" sldId="339"/>
            <ac:picMk id="22" creationId="{862BA3D8-52E1-692C-F244-F7882DAD2287}"/>
          </ac:picMkLst>
        </pc:picChg>
      </pc:sldChg>
      <pc:sldChg chg="modSp mod">
        <pc:chgData name="Kelsey Maxwell" userId="034aaefa-5a5a-4a2e-8a8a-ab96fa36b864" providerId="ADAL" clId="{3E26D372-F8B7-43A3-BD21-3415DD96E761}" dt="2024-04-29T21:17:29.744" v="1381" actId="20577"/>
        <pc:sldMkLst>
          <pc:docMk/>
          <pc:sldMk cId="3335396044" sldId="342"/>
        </pc:sldMkLst>
        <pc:spChg chg="mod">
          <ac:chgData name="Kelsey Maxwell" userId="034aaefa-5a5a-4a2e-8a8a-ab96fa36b864" providerId="ADAL" clId="{3E26D372-F8B7-43A3-BD21-3415DD96E761}" dt="2024-04-29T21:17:29.744" v="1381" actId="20577"/>
          <ac:spMkLst>
            <pc:docMk/>
            <pc:sldMk cId="3335396044" sldId="342"/>
            <ac:spMk id="4" creationId="{78D3FE44-803A-0FCA-D29B-EB40225C360F}"/>
          </ac:spMkLst>
        </pc:spChg>
      </pc:sldChg>
      <pc:sldChg chg="modSp mod">
        <pc:chgData name="Kelsey Maxwell" userId="034aaefa-5a5a-4a2e-8a8a-ab96fa36b864" providerId="ADAL" clId="{3E26D372-F8B7-43A3-BD21-3415DD96E761}" dt="2024-05-01T19:25:30.190" v="2854" actId="14100"/>
        <pc:sldMkLst>
          <pc:docMk/>
          <pc:sldMk cId="4167377271" sldId="344"/>
        </pc:sldMkLst>
        <pc:spChg chg="mod">
          <ac:chgData name="Kelsey Maxwell" userId="034aaefa-5a5a-4a2e-8a8a-ab96fa36b864" providerId="ADAL" clId="{3E26D372-F8B7-43A3-BD21-3415DD96E761}" dt="2024-05-01T19:25:30.190" v="2854" actId="14100"/>
          <ac:spMkLst>
            <pc:docMk/>
            <pc:sldMk cId="4167377271" sldId="344"/>
            <ac:spMk id="12" creationId="{CFA2F15F-CAA7-8AE2-5120-042FFC79A611}"/>
          </ac:spMkLst>
        </pc:spChg>
      </pc:sldChg>
      <pc:sldChg chg="addSp modSp mod ord">
        <pc:chgData name="Kelsey Maxwell" userId="034aaefa-5a5a-4a2e-8a8a-ab96fa36b864" providerId="ADAL" clId="{3E26D372-F8B7-43A3-BD21-3415DD96E761}" dt="2024-04-09T17:31:42.228" v="511"/>
        <pc:sldMkLst>
          <pc:docMk/>
          <pc:sldMk cId="3012879189" sldId="345"/>
        </pc:sldMkLst>
        <pc:spChg chg="mod">
          <ac:chgData name="Kelsey Maxwell" userId="034aaefa-5a5a-4a2e-8a8a-ab96fa36b864" providerId="ADAL" clId="{3E26D372-F8B7-43A3-BD21-3415DD96E761}" dt="2024-04-09T17:31:35.476" v="510" actId="20577"/>
          <ac:spMkLst>
            <pc:docMk/>
            <pc:sldMk cId="3012879189" sldId="345"/>
            <ac:spMk id="2" creationId="{ED172573-EA74-C694-BBCC-F623BC845967}"/>
          </ac:spMkLst>
        </pc:spChg>
        <pc:picChg chg="add mod">
          <ac:chgData name="Kelsey Maxwell" userId="034aaefa-5a5a-4a2e-8a8a-ab96fa36b864" providerId="ADAL" clId="{3E26D372-F8B7-43A3-BD21-3415DD96E761}" dt="2024-04-09T17:31:42.228" v="511"/>
          <ac:picMkLst>
            <pc:docMk/>
            <pc:sldMk cId="3012879189" sldId="345"/>
            <ac:picMk id="3" creationId="{8211AE4B-1A6E-F863-9987-0219E8A8E3E6}"/>
          </ac:picMkLst>
        </pc:picChg>
      </pc:sldChg>
      <pc:sldChg chg="modSp mod">
        <pc:chgData name="Kelsey Maxwell" userId="034aaefa-5a5a-4a2e-8a8a-ab96fa36b864" providerId="ADAL" clId="{3E26D372-F8B7-43A3-BD21-3415DD96E761}" dt="2024-04-09T17:23:15.959" v="303" actId="1076"/>
        <pc:sldMkLst>
          <pc:docMk/>
          <pc:sldMk cId="473427293" sldId="351"/>
        </pc:sldMkLst>
        <pc:spChg chg="mod">
          <ac:chgData name="Kelsey Maxwell" userId="034aaefa-5a5a-4a2e-8a8a-ab96fa36b864" providerId="ADAL" clId="{3E26D372-F8B7-43A3-BD21-3415DD96E761}" dt="2024-04-09T17:23:15.959" v="303" actId="1076"/>
          <ac:spMkLst>
            <pc:docMk/>
            <pc:sldMk cId="473427293" sldId="351"/>
            <ac:spMk id="2" creationId="{A298ED1C-894A-2DCC-38BC-EFF154516DC2}"/>
          </ac:spMkLst>
        </pc:spChg>
      </pc:sldChg>
      <pc:sldChg chg="addSp delSp modSp mod">
        <pc:chgData name="Kelsey Maxwell" userId="034aaefa-5a5a-4a2e-8a8a-ab96fa36b864" providerId="ADAL" clId="{3E26D372-F8B7-43A3-BD21-3415DD96E761}" dt="2024-04-29T21:46:53.387" v="2206" actId="122"/>
        <pc:sldMkLst>
          <pc:docMk/>
          <pc:sldMk cId="2382726263" sldId="355"/>
        </pc:sldMkLst>
        <pc:spChg chg="mod">
          <ac:chgData name="Kelsey Maxwell" userId="034aaefa-5a5a-4a2e-8a8a-ab96fa36b864" providerId="ADAL" clId="{3E26D372-F8B7-43A3-BD21-3415DD96E761}" dt="2024-04-09T17:35:17.344" v="538" actId="1076"/>
          <ac:spMkLst>
            <pc:docMk/>
            <pc:sldMk cId="2382726263" sldId="355"/>
            <ac:spMk id="2" creationId="{6DC7C1DF-3D09-F7E5-7676-82550A0BCDEC}"/>
          </ac:spMkLst>
        </pc:spChg>
        <pc:spChg chg="add del mod">
          <ac:chgData name="Kelsey Maxwell" userId="034aaefa-5a5a-4a2e-8a8a-ab96fa36b864" providerId="ADAL" clId="{3E26D372-F8B7-43A3-BD21-3415DD96E761}" dt="2024-04-29T21:45:47.479" v="2183" actId="14100"/>
          <ac:spMkLst>
            <pc:docMk/>
            <pc:sldMk cId="2382726263" sldId="355"/>
            <ac:spMk id="6" creationId="{1843FB33-B1A0-6947-0E36-CC07897070DB}"/>
          </ac:spMkLst>
        </pc:spChg>
        <pc:spChg chg="mod">
          <ac:chgData name="Kelsey Maxwell" userId="034aaefa-5a5a-4a2e-8a8a-ab96fa36b864" providerId="ADAL" clId="{3E26D372-F8B7-43A3-BD21-3415DD96E761}" dt="2024-04-29T21:46:04.751" v="2196" actId="6549"/>
          <ac:spMkLst>
            <pc:docMk/>
            <pc:sldMk cId="2382726263" sldId="355"/>
            <ac:spMk id="10" creationId="{C39B86C0-5075-32E1-022B-AA03D458AD96}"/>
          </ac:spMkLst>
        </pc:spChg>
        <pc:spChg chg="mod">
          <ac:chgData name="Kelsey Maxwell" userId="034aaefa-5a5a-4a2e-8a8a-ab96fa36b864" providerId="ADAL" clId="{3E26D372-F8B7-43A3-BD21-3415DD96E761}" dt="2024-04-29T21:46:01.288" v="2195" actId="20577"/>
          <ac:spMkLst>
            <pc:docMk/>
            <pc:sldMk cId="2382726263" sldId="355"/>
            <ac:spMk id="12" creationId="{1ECA5DE8-2ECF-C5E9-D67D-41C027F0F1B7}"/>
          </ac:spMkLst>
        </pc:spChg>
        <pc:spChg chg="mod">
          <ac:chgData name="Kelsey Maxwell" userId="034aaefa-5a5a-4a2e-8a8a-ab96fa36b864" providerId="ADAL" clId="{3E26D372-F8B7-43A3-BD21-3415DD96E761}" dt="2024-04-29T21:46:53.387" v="2206" actId="122"/>
          <ac:spMkLst>
            <pc:docMk/>
            <pc:sldMk cId="2382726263" sldId="355"/>
            <ac:spMk id="16" creationId="{599E0618-5B33-0BEE-568A-88B85DC97064}"/>
          </ac:spMkLst>
        </pc:spChg>
        <pc:picChg chg="del">
          <ac:chgData name="Kelsey Maxwell" userId="034aaefa-5a5a-4a2e-8a8a-ab96fa36b864" providerId="ADAL" clId="{3E26D372-F8B7-43A3-BD21-3415DD96E761}" dt="2024-04-29T21:44:28.189" v="2134" actId="21"/>
          <ac:picMkLst>
            <pc:docMk/>
            <pc:sldMk cId="2382726263" sldId="355"/>
            <ac:picMk id="5" creationId="{58B59A11-42F0-6BCB-5918-5E3CC3D709D8}"/>
          </ac:picMkLst>
        </pc:picChg>
      </pc:sldChg>
      <pc:sldChg chg="modSp mod">
        <pc:chgData name="Kelsey Maxwell" userId="034aaefa-5a5a-4a2e-8a8a-ab96fa36b864" providerId="ADAL" clId="{3E26D372-F8B7-43A3-BD21-3415DD96E761}" dt="2024-05-01T19:27:25.970" v="2861" actId="20577"/>
        <pc:sldMkLst>
          <pc:docMk/>
          <pc:sldMk cId="1764499893" sldId="360"/>
        </pc:sldMkLst>
        <pc:graphicFrameChg chg="modGraphic">
          <ac:chgData name="Kelsey Maxwell" userId="034aaefa-5a5a-4a2e-8a8a-ab96fa36b864" providerId="ADAL" clId="{3E26D372-F8B7-43A3-BD21-3415DD96E761}" dt="2024-05-01T19:27:25.970" v="2861" actId="20577"/>
          <ac:graphicFrameMkLst>
            <pc:docMk/>
            <pc:sldMk cId="1764499893" sldId="360"/>
            <ac:graphicFrameMk id="5" creationId="{EF4D6EB8-A4B5-380C-A2DB-BD447C2A6988}"/>
          </ac:graphicFrameMkLst>
        </pc:graphicFrameChg>
      </pc:sldChg>
      <pc:sldChg chg="modSp mod">
        <pc:chgData name="Kelsey Maxwell" userId="034aaefa-5a5a-4a2e-8a8a-ab96fa36b864" providerId="ADAL" clId="{3E26D372-F8B7-43A3-BD21-3415DD96E761}" dt="2024-04-09T17:34:00.783" v="521" actId="1076"/>
        <pc:sldMkLst>
          <pc:docMk/>
          <pc:sldMk cId="2849579238" sldId="364"/>
        </pc:sldMkLst>
        <pc:spChg chg="mod">
          <ac:chgData name="Kelsey Maxwell" userId="034aaefa-5a5a-4a2e-8a8a-ab96fa36b864" providerId="ADAL" clId="{3E26D372-F8B7-43A3-BD21-3415DD96E761}" dt="2024-04-09T17:34:00.783" v="521" actId="1076"/>
          <ac:spMkLst>
            <pc:docMk/>
            <pc:sldMk cId="2849579238" sldId="364"/>
            <ac:spMk id="5" creationId="{AC92BEC3-0786-4EBE-94C2-641B23E5BF70}"/>
          </ac:spMkLst>
        </pc:spChg>
      </pc:sldChg>
      <pc:sldChg chg="addSp delSp modSp mod">
        <pc:chgData name="Kelsey Maxwell" userId="034aaefa-5a5a-4a2e-8a8a-ab96fa36b864" providerId="ADAL" clId="{3E26D372-F8B7-43A3-BD21-3415DD96E761}" dt="2024-04-09T17:08:53.601" v="64" actId="1076"/>
        <pc:sldMkLst>
          <pc:docMk/>
          <pc:sldMk cId="426798774" sldId="373"/>
        </pc:sldMkLst>
        <pc:spChg chg="mod">
          <ac:chgData name="Kelsey Maxwell" userId="034aaefa-5a5a-4a2e-8a8a-ab96fa36b864" providerId="ADAL" clId="{3E26D372-F8B7-43A3-BD21-3415DD96E761}" dt="2024-04-09T17:08:25.618" v="54" actId="14100"/>
          <ac:spMkLst>
            <pc:docMk/>
            <pc:sldMk cId="426798774" sldId="373"/>
            <ac:spMk id="3" creationId="{875F6FEA-55FC-D336-E3EE-DA2EF4ABDD99}"/>
          </ac:spMkLst>
        </pc:spChg>
        <pc:spChg chg="add del mod">
          <ac:chgData name="Kelsey Maxwell" userId="034aaefa-5a5a-4a2e-8a8a-ab96fa36b864" providerId="ADAL" clId="{3E26D372-F8B7-43A3-BD21-3415DD96E761}" dt="2024-04-09T17:05:51.825" v="16" actId="22"/>
          <ac:spMkLst>
            <pc:docMk/>
            <pc:sldMk cId="426798774" sldId="373"/>
            <ac:spMk id="6" creationId="{417E41EB-F812-BCA3-40F6-966DFBD0F3C5}"/>
          </ac:spMkLst>
        </pc:spChg>
        <pc:spChg chg="add del mod">
          <ac:chgData name="Kelsey Maxwell" userId="034aaefa-5a5a-4a2e-8a8a-ab96fa36b864" providerId="ADAL" clId="{3E26D372-F8B7-43A3-BD21-3415DD96E761}" dt="2024-04-09T17:07:45.039" v="41"/>
          <ac:spMkLst>
            <pc:docMk/>
            <pc:sldMk cId="426798774" sldId="373"/>
            <ac:spMk id="11" creationId="{F6A80B44-1A16-6520-D80F-F8D8E89B4A6A}"/>
          </ac:spMkLst>
        </pc:spChg>
        <pc:picChg chg="del">
          <ac:chgData name="Kelsey Maxwell" userId="034aaefa-5a5a-4a2e-8a8a-ab96fa36b864" providerId="ADAL" clId="{3E26D372-F8B7-43A3-BD21-3415DD96E761}" dt="2024-04-09T17:05:47.974" v="15" actId="478"/>
          <ac:picMkLst>
            <pc:docMk/>
            <pc:sldMk cId="426798774" sldId="373"/>
            <ac:picMk id="7" creationId="{C6F9DE7A-A641-CA96-8984-27E6909D4BC2}"/>
          </ac:picMkLst>
        </pc:picChg>
        <pc:picChg chg="add del mod ord">
          <ac:chgData name="Kelsey Maxwell" userId="034aaefa-5a5a-4a2e-8a8a-ab96fa36b864" providerId="ADAL" clId="{3E26D372-F8B7-43A3-BD21-3415DD96E761}" dt="2024-04-09T17:07:42.906" v="40" actId="478"/>
          <ac:picMkLst>
            <pc:docMk/>
            <pc:sldMk cId="426798774" sldId="373"/>
            <ac:picMk id="9" creationId="{E0D674FE-B24D-D713-7BB4-10BBC61DC63F}"/>
          </ac:picMkLst>
        </pc:picChg>
        <pc:picChg chg="add mod">
          <ac:chgData name="Kelsey Maxwell" userId="034aaefa-5a5a-4a2e-8a8a-ab96fa36b864" providerId="ADAL" clId="{3E26D372-F8B7-43A3-BD21-3415DD96E761}" dt="2024-04-09T17:08:45.550" v="61" actId="1076"/>
          <ac:picMkLst>
            <pc:docMk/>
            <pc:sldMk cId="426798774" sldId="373"/>
            <ac:picMk id="12" creationId="{F518AB3A-7086-393F-A22F-73D4DEBC61E0}"/>
          </ac:picMkLst>
        </pc:picChg>
        <pc:picChg chg="add mod">
          <ac:chgData name="Kelsey Maxwell" userId="034aaefa-5a5a-4a2e-8a8a-ab96fa36b864" providerId="ADAL" clId="{3E26D372-F8B7-43A3-BD21-3415DD96E761}" dt="2024-04-09T17:08:53.601" v="64" actId="1076"/>
          <ac:picMkLst>
            <pc:docMk/>
            <pc:sldMk cId="426798774" sldId="373"/>
            <ac:picMk id="13" creationId="{A6FD3E69-938D-CCCB-E041-1E079DC3371C}"/>
          </ac:picMkLst>
        </pc:picChg>
      </pc:sldChg>
      <pc:sldChg chg="addSp delSp modSp del mod">
        <pc:chgData name="Kelsey Maxwell" userId="034aaefa-5a5a-4a2e-8a8a-ab96fa36b864" providerId="ADAL" clId="{3E26D372-F8B7-43A3-BD21-3415DD96E761}" dt="2024-04-09T17:31:45.400" v="512" actId="2696"/>
        <pc:sldMkLst>
          <pc:docMk/>
          <pc:sldMk cId="0" sldId="376"/>
        </pc:sldMkLst>
        <pc:spChg chg="mod">
          <ac:chgData name="Kelsey Maxwell" userId="034aaefa-5a5a-4a2e-8a8a-ab96fa36b864" providerId="ADAL" clId="{3E26D372-F8B7-43A3-BD21-3415DD96E761}" dt="2024-04-09T17:30:49.034" v="444" actId="255"/>
          <ac:spMkLst>
            <pc:docMk/>
            <pc:sldMk cId="0" sldId="376"/>
            <ac:spMk id="2" creationId="{00000000-0000-0000-0000-000000000000}"/>
          </ac:spMkLst>
        </pc:spChg>
        <pc:spChg chg="del">
          <ac:chgData name="Kelsey Maxwell" userId="034aaefa-5a5a-4a2e-8a8a-ab96fa36b864" providerId="ADAL" clId="{3E26D372-F8B7-43A3-BD21-3415DD96E761}" dt="2024-04-09T17:15:05.966" v="201" actId="478"/>
          <ac:spMkLst>
            <pc:docMk/>
            <pc:sldMk cId="0" sldId="376"/>
            <ac:spMk id="31" creationId="{00000000-0000-0000-0000-000000000000}"/>
          </ac:spMkLst>
        </pc:spChg>
        <pc:spChg chg="del">
          <ac:chgData name="Kelsey Maxwell" userId="034aaefa-5a5a-4a2e-8a8a-ab96fa36b864" providerId="ADAL" clId="{3E26D372-F8B7-43A3-BD21-3415DD96E761}" dt="2024-04-09T17:14:57.128" v="193" actId="478"/>
          <ac:spMkLst>
            <pc:docMk/>
            <pc:sldMk cId="0" sldId="376"/>
            <ac:spMk id="32" creationId="{00000000-0000-0000-0000-000000000000}"/>
          </ac:spMkLst>
        </pc:spChg>
        <pc:spChg chg="del">
          <ac:chgData name="Kelsey Maxwell" userId="034aaefa-5a5a-4a2e-8a8a-ab96fa36b864" providerId="ADAL" clId="{3E26D372-F8B7-43A3-BD21-3415DD96E761}" dt="2024-04-09T17:14:57.128" v="193" actId="478"/>
          <ac:spMkLst>
            <pc:docMk/>
            <pc:sldMk cId="0" sldId="376"/>
            <ac:spMk id="34" creationId="{00000000-0000-0000-0000-000000000000}"/>
          </ac:spMkLst>
        </pc:spChg>
        <pc:spChg chg="del">
          <ac:chgData name="Kelsey Maxwell" userId="034aaefa-5a5a-4a2e-8a8a-ab96fa36b864" providerId="ADAL" clId="{3E26D372-F8B7-43A3-BD21-3415DD96E761}" dt="2024-04-09T17:14:57.128" v="193" actId="478"/>
          <ac:spMkLst>
            <pc:docMk/>
            <pc:sldMk cId="0" sldId="376"/>
            <ac:spMk id="36" creationId="{00000000-0000-0000-0000-000000000000}"/>
          </ac:spMkLst>
        </pc:spChg>
        <pc:spChg chg="del">
          <ac:chgData name="Kelsey Maxwell" userId="034aaefa-5a5a-4a2e-8a8a-ab96fa36b864" providerId="ADAL" clId="{3E26D372-F8B7-43A3-BD21-3415DD96E761}" dt="2024-04-09T17:14:57.128" v="193" actId="478"/>
          <ac:spMkLst>
            <pc:docMk/>
            <pc:sldMk cId="0" sldId="376"/>
            <ac:spMk id="38" creationId="{00000000-0000-0000-0000-000000000000}"/>
          </ac:spMkLst>
        </pc:spChg>
        <pc:spChg chg="del">
          <ac:chgData name="Kelsey Maxwell" userId="034aaefa-5a5a-4a2e-8a8a-ab96fa36b864" providerId="ADAL" clId="{3E26D372-F8B7-43A3-BD21-3415DD96E761}" dt="2024-04-09T17:14:57.128" v="193" actId="478"/>
          <ac:spMkLst>
            <pc:docMk/>
            <pc:sldMk cId="0" sldId="376"/>
            <ac:spMk id="40" creationId="{00000000-0000-0000-0000-000000000000}"/>
          </ac:spMkLst>
        </pc:spChg>
        <pc:spChg chg="del">
          <ac:chgData name="Kelsey Maxwell" userId="034aaefa-5a5a-4a2e-8a8a-ab96fa36b864" providerId="ADAL" clId="{3E26D372-F8B7-43A3-BD21-3415DD96E761}" dt="2024-04-09T17:14:57.128" v="193" actId="478"/>
          <ac:spMkLst>
            <pc:docMk/>
            <pc:sldMk cId="0" sldId="376"/>
            <ac:spMk id="42" creationId="{00000000-0000-0000-0000-000000000000}"/>
          </ac:spMkLst>
        </pc:spChg>
        <pc:spChg chg="del">
          <ac:chgData name="Kelsey Maxwell" userId="034aaefa-5a5a-4a2e-8a8a-ab96fa36b864" providerId="ADAL" clId="{3E26D372-F8B7-43A3-BD21-3415DD96E761}" dt="2024-04-09T17:14:57.128" v="193" actId="478"/>
          <ac:spMkLst>
            <pc:docMk/>
            <pc:sldMk cId="0" sldId="376"/>
            <ac:spMk id="44" creationId="{00000000-0000-0000-0000-000000000000}"/>
          </ac:spMkLst>
        </pc:spChg>
        <pc:spChg chg="del">
          <ac:chgData name="Kelsey Maxwell" userId="034aaefa-5a5a-4a2e-8a8a-ab96fa36b864" providerId="ADAL" clId="{3E26D372-F8B7-43A3-BD21-3415DD96E761}" dt="2024-04-09T17:14:57.128" v="193" actId="478"/>
          <ac:spMkLst>
            <pc:docMk/>
            <pc:sldMk cId="0" sldId="376"/>
            <ac:spMk id="46" creationId="{00000000-0000-0000-0000-000000000000}"/>
          </ac:spMkLst>
        </pc:spChg>
        <pc:spChg chg="del">
          <ac:chgData name="Kelsey Maxwell" userId="034aaefa-5a5a-4a2e-8a8a-ab96fa36b864" providerId="ADAL" clId="{3E26D372-F8B7-43A3-BD21-3415DD96E761}" dt="2024-04-09T17:14:57.128" v="193" actId="478"/>
          <ac:spMkLst>
            <pc:docMk/>
            <pc:sldMk cId="0" sldId="376"/>
            <ac:spMk id="48" creationId="{00000000-0000-0000-0000-000000000000}"/>
          </ac:spMkLst>
        </pc:spChg>
        <pc:spChg chg="del">
          <ac:chgData name="Kelsey Maxwell" userId="034aaefa-5a5a-4a2e-8a8a-ab96fa36b864" providerId="ADAL" clId="{3E26D372-F8B7-43A3-BD21-3415DD96E761}" dt="2024-04-09T17:14:57.128" v="193" actId="478"/>
          <ac:spMkLst>
            <pc:docMk/>
            <pc:sldMk cId="0" sldId="376"/>
            <ac:spMk id="50" creationId="{00000000-0000-0000-0000-000000000000}"/>
          </ac:spMkLst>
        </pc:spChg>
        <pc:spChg chg="del">
          <ac:chgData name="Kelsey Maxwell" userId="034aaefa-5a5a-4a2e-8a8a-ab96fa36b864" providerId="ADAL" clId="{3E26D372-F8B7-43A3-BD21-3415DD96E761}" dt="2024-04-09T17:14:57.128" v="193" actId="478"/>
          <ac:spMkLst>
            <pc:docMk/>
            <pc:sldMk cId="0" sldId="376"/>
            <ac:spMk id="52" creationId="{00000000-0000-0000-0000-000000000000}"/>
          </ac:spMkLst>
        </pc:spChg>
        <pc:spChg chg="del">
          <ac:chgData name="Kelsey Maxwell" userId="034aaefa-5a5a-4a2e-8a8a-ab96fa36b864" providerId="ADAL" clId="{3E26D372-F8B7-43A3-BD21-3415DD96E761}" dt="2024-04-09T17:14:57.128" v="193" actId="478"/>
          <ac:spMkLst>
            <pc:docMk/>
            <pc:sldMk cId="0" sldId="376"/>
            <ac:spMk id="54" creationId="{00000000-0000-0000-0000-000000000000}"/>
          </ac:spMkLst>
        </pc:spChg>
        <pc:spChg chg="del">
          <ac:chgData name="Kelsey Maxwell" userId="034aaefa-5a5a-4a2e-8a8a-ab96fa36b864" providerId="ADAL" clId="{3E26D372-F8B7-43A3-BD21-3415DD96E761}" dt="2024-04-09T17:14:57.128" v="193" actId="478"/>
          <ac:spMkLst>
            <pc:docMk/>
            <pc:sldMk cId="0" sldId="376"/>
            <ac:spMk id="56" creationId="{00000000-0000-0000-0000-000000000000}"/>
          </ac:spMkLst>
        </pc:spChg>
        <pc:spChg chg="del">
          <ac:chgData name="Kelsey Maxwell" userId="034aaefa-5a5a-4a2e-8a8a-ab96fa36b864" providerId="ADAL" clId="{3E26D372-F8B7-43A3-BD21-3415DD96E761}" dt="2024-04-09T17:14:58.790" v="194" actId="478"/>
          <ac:spMkLst>
            <pc:docMk/>
            <pc:sldMk cId="0" sldId="376"/>
            <ac:spMk id="57" creationId="{00000000-0000-0000-0000-000000000000}"/>
          </ac:spMkLst>
        </pc:spChg>
        <pc:spChg chg="del">
          <ac:chgData name="Kelsey Maxwell" userId="034aaefa-5a5a-4a2e-8a8a-ab96fa36b864" providerId="ADAL" clId="{3E26D372-F8B7-43A3-BD21-3415DD96E761}" dt="2024-04-09T17:14:58.790" v="194" actId="478"/>
          <ac:spMkLst>
            <pc:docMk/>
            <pc:sldMk cId="0" sldId="376"/>
            <ac:spMk id="58" creationId="{00000000-0000-0000-0000-000000000000}"/>
          </ac:spMkLst>
        </pc:spChg>
        <pc:spChg chg="del">
          <ac:chgData name="Kelsey Maxwell" userId="034aaefa-5a5a-4a2e-8a8a-ab96fa36b864" providerId="ADAL" clId="{3E26D372-F8B7-43A3-BD21-3415DD96E761}" dt="2024-04-09T17:15:00.295" v="195" actId="478"/>
          <ac:spMkLst>
            <pc:docMk/>
            <pc:sldMk cId="0" sldId="376"/>
            <ac:spMk id="60" creationId="{00000000-0000-0000-0000-000000000000}"/>
          </ac:spMkLst>
        </pc:spChg>
        <pc:spChg chg="del">
          <ac:chgData name="Kelsey Maxwell" userId="034aaefa-5a5a-4a2e-8a8a-ab96fa36b864" providerId="ADAL" clId="{3E26D372-F8B7-43A3-BD21-3415DD96E761}" dt="2024-04-09T17:14:58.790" v="194" actId="478"/>
          <ac:spMkLst>
            <pc:docMk/>
            <pc:sldMk cId="0" sldId="376"/>
            <ac:spMk id="62" creationId="{00000000-0000-0000-0000-000000000000}"/>
          </ac:spMkLst>
        </pc:spChg>
        <pc:spChg chg="del">
          <ac:chgData name="Kelsey Maxwell" userId="034aaefa-5a5a-4a2e-8a8a-ab96fa36b864" providerId="ADAL" clId="{3E26D372-F8B7-43A3-BD21-3415DD96E761}" dt="2024-04-09T17:14:58.790" v="194" actId="478"/>
          <ac:spMkLst>
            <pc:docMk/>
            <pc:sldMk cId="0" sldId="376"/>
            <ac:spMk id="63" creationId="{00000000-0000-0000-0000-000000000000}"/>
          </ac:spMkLst>
        </pc:spChg>
        <pc:spChg chg="del">
          <ac:chgData name="Kelsey Maxwell" userId="034aaefa-5a5a-4a2e-8a8a-ab96fa36b864" providerId="ADAL" clId="{3E26D372-F8B7-43A3-BD21-3415DD96E761}" dt="2024-04-09T17:15:03.241" v="197" actId="478"/>
          <ac:spMkLst>
            <pc:docMk/>
            <pc:sldMk cId="0" sldId="376"/>
            <ac:spMk id="64" creationId="{00000000-0000-0000-0000-000000000000}"/>
          </ac:spMkLst>
        </pc:spChg>
        <pc:spChg chg="del">
          <ac:chgData name="Kelsey Maxwell" userId="034aaefa-5a5a-4a2e-8a8a-ab96fa36b864" providerId="ADAL" clId="{3E26D372-F8B7-43A3-BD21-3415DD96E761}" dt="2024-04-09T17:14:58.790" v="194" actId="478"/>
          <ac:spMkLst>
            <pc:docMk/>
            <pc:sldMk cId="0" sldId="376"/>
            <ac:spMk id="66" creationId="{00000000-0000-0000-0000-000000000000}"/>
          </ac:spMkLst>
        </pc:spChg>
        <pc:spChg chg="del">
          <ac:chgData name="Kelsey Maxwell" userId="034aaefa-5a5a-4a2e-8a8a-ab96fa36b864" providerId="ADAL" clId="{3E26D372-F8B7-43A3-BD21-3415DD96E761}" dt="2024-04-09T17:14:58.790" v="194" actId="478"/>
          <ac:spMkLst>
            <pc:docMk/>
            <pc:sldMk cId="0" sldId="376"/>
            <ac:spMk id="67" creationId="{00000000-0000-0000-0000-000000000000}"/>
          </ac:spMkLst>
        </pc:spChg>
        <pc:grpChg chg="del mod">
          <ac:chgData name="Kelsey Maxwell" userId="034aaefa-5a5a-4a2e-8a8a-ab96fa36b864" providerId="ADAL" clId="{3E26D372-F8B7-43A3-BD21-3415DD96E761}" dt="2024-04-09T17:14:52.709" v="190" actId="478"/>
          <ac:grpSpMkLst>
            <pc:docMk/>
            <pc:sldMk cId="0" sldId="376"/>
            <ac:grpSpMk id="3" creationId="{00000000-0000-0000-0000-000000000000}"/>
          </ac:grpSpMkLst>
        </pc:grpChg>
        <pc:grpChg chg="del">
          <ac:chgData name="Kelsey Maxwell" userId="034aaefa-5a5a-4a2e-8a8a-ab96fa36b864" providerId="ADAL" clId="{3E26D372-F8B7-43A3-BD21-3415DD96E761}" dt="2024-04-09T17:14:54.930" v="191" actId="478"/>
          <ac:grpSpMkLst>
            <pc:docMk/>
            <pc:sldMk cId="0" sldId="376"/>
            <ac:grpSpMk id="69" creationId="{00000000-0000-0000-0000-000000000000}"/>
          </ac:grpSpMkLst>
        </pc:grpChg>
        <pc:picChg chg="del">
          <ac:chgData name="Kelsey Maxwell" userId="034aaefa-5a5a-4a2e-8a8a-ab96fa36b864" providerId="ADAL" clId="{3E26D372-F8B7-43A3-BD21-3415DD96E761}" dt="2024-04-09T17:14:57.128" v="193" actId="478"/>
          <ac:picMkLst>
            <pc:docMk/>
            <pc:sldMk cId="0" sldId="376"/>
            <ac:picMk id="33" creationId="{00000000-0000-0000-0000-000000000000}"/>
          </ac:picMkLst>
        </pc:picChg>
        <pc:picChg chg="del">
          <ac:chgData name="Kelsey Maxwell" userId="034aaefa-5a5a-4a2e-8a8a-ab96fa36b864" providerId="ADAL" clId="{3E26D372-F8B7-43A3-BD21-3415DD96E761}" dt="2024-04-09T17:14:57.128" v="193" actId="478"/>
          <ac:picMkLst>
            <pc:docMk/>
            <pc:sldMk cId="0" sldId="376"/>
            <ac:picMk id="35" creationId="{00000000-0000-0000-0000-000000000000}"/>
          </ac:picMkLst>
        </pc:picChg>
        <pc:picChg chg="del">
          <ac:chgData name="Kelsey Maxwell" userId="034aaefa-5a5a-4a2e-8a8a-ab96fa36b864" providerId="ADAL" clId="{3E26D372-F8B7-43A3-BD21-3415DD96E761}" dt="2024-04-09T17:14:57.128" v="193" actId="478"/>
          <ac:picMkLst>
            <pc:docMk/>
            <pc:sldMk cId="0" sldId="376"/>
            <ac:picMk id="37" creationId="{00000000-0000-0000-0000-000000000000}"/>
          </ac:picMkLst>
        </pc:picChg>
        <pc:picChg chg="del">
          <ac:chgData name="Kelsey Maxwell" userId="034aaefa-5a5a-4a2e-8a8a-ab96fa36b864" providerId="ADAL" clId="{3E26D372-F8B7-43A3-BD21-3415DD96E761}" dt="2024-04-09T17:14:57.128" v="193" actId="478"/>
          <ac:picMkLst>
            <pc:docMk/>
            <pc:sldMk cId="0" sldId="376"/>
            <ac:picMk id="39" creationId="{00000000-0000-0000-0000-000000000000}"/>
          </ac:picMkLst>
        </pc:picChg>
        <pc:picChg chg="del">
          <ac:chgData name="Kelsey Maxwell" userId="034aaefa-5a5a-4a2e-8a8a-ab96fa36b864" providerId="ADAL" clId="{3E26D372-F8B7-43A3-BD21-3415DD96E761}" dt="2024-04-09T17:14:57.128" v="193" actId="478"/>
          <ac:picMkLst>
            <pc:docMk/>
            <pc:sldMk cId="0" sldId="376"/>
            <ac:picMk id="41" creationId="{00000000-0000-0000-0000-000000000000}"/>
          </ac:picMkLst>
        </pc:picChg>
        <pc:picChg chg="del">
          <ac:chgData name="Kelsey Maxwell" userId="034aaefa-5a5a-4a2e-8a8a-ab96fa36b864" providerId="ADAL" clId="{3E26D372-F8B7-43A3-BD21-3415DD96E761}" dt="2024-04-09T17:14:57.128" v="193" actId="478"/>
          <ac:picMkLst>
            <pc:docMk/>
            <pc:sldMk cId="0" sldId="376"/>
            <ac:picMk id="43" creationId="{00000000-0000-0000-0000-000000000000}"/>
          </ac:picMkLst>
        </pc:picChg>
        <pc:picChg chg="del">
          <ac:chgData name="Kelsey Maxwell" userId="034aaefa-5a5a-4a2e-8a8a-ab96fa36b864" providerId="ADAL" clId="{3E26D372-F8B7-43A3-BD21-3415DD96E761}" dt="2024-04-09T17:14:57.128" v="193" actId="478"/>
          <ac:picMkLst>
            <pc:docMk/>
            <pc:sldMk cId="0" sldId="376"/>
            <ac:picMk id="45" creationId="{00000000-0000-0000-0000-000000000000}"/>
          </ac:picMkLst>
        </pc:picChg>
        <pc:picChg chg="del">
          <ac:chgData name="Kelsey Maxwell" userId="034aaefa-5a5a-4a2e-8a8a-ab96fa36b864" providerId="ADAL" clId="{3E26D372-F8B7-43A3-BD21-3415DD96E761}" dt="2024-04-09T17:14:57.128" v="193" actId="478"/>
          <ac:picMkLst>
            <pc:docMk/>
            <pc:sldMk cId="0" sldId="376"/>
            <ac:picMk id="47" creationId="{00000000-0000-0000-0000-000000000000}"/>
          </ac:picMkLst>
        </pc:picChg>
        <pc:picChg chg="del">
          <ac:chgData name="Kelsey Maxwell" userId="034aaefa-5a5a-4a2e-8a8a-ab96fa36b864" providerId="ADAL" clId="{3E26D372-F8B7-43A3-BD21-3415DD96E761}" dt="2024-04-09T17:14:57.128" v="193" actId="478"/>
          <ac:picMkLst>
            <pc:docMk/>
            <pc:sldMk cId="0" sldId="376"/>
            <ac:picMk id="49" creationId="{00000000-0000-0000-0000-000000000000}"/>
          </ac:picMkLst>
        </pc:picChg>
        <pc:picChg chg="del">
          <ac:chgData name="Kelsey Maxwell" userId="034aaefa-5a5a-4a2e-8a8a-ab96fa36b864" providerId="ADAL" clId="{3E26D372-F8B7-43A3-BD21-3415DD96E761}" dt="2024-04-09T17:14:57.128" v="193" actId="478"/>
          <ac:picMkLst>
            <pc:docMk/>
            <pc:sldMk cId="0" sldId="376"/>
            <ac:picMk id="51" creationId="{00000000-0000-0000-0000-000000000000}"/>
          </ac:picMkLst>
        </pc:picChg>
        <pc:picChg chg="del">
          <ac:chgData name="Kelsey Maxwell" userId="034aaefa-5a5a-4a2e-8a8a-ab96fa36b864" providerId="ADAL" clId="{3E26D372-F8B7-43A3-BD21-3415DD96E761}" dt="2024-04-09T17:14:57.128" v="193" actId="478"/>
          <ac:picMkLst>
            <pc:docMk/>
            <pc:sldMk cId="0" sldId="376"/>
            <ac:picMk id="53" creationId="{00000000-0000-0000-0000-000000000000}"/>
          </ac:picMkLst>
        </pc:picChg>
        <pc:picChg chg="del">
          <ac:chgData name="Kelsey Maxwell" userId="034aaefa-5a5a-4a2e-8a8a-ab96fa36b864" providerId="ADAL" clId="{3E26D372-F8B7-43A3-BD21-3415DD96E761}" dt="2024-04-09T17:14:57.128" v="193" actId="478"/>
          <ac:picMkLst>
            <pc:docMk/>
            <pc:sldMk cId="0" sldId="376"/>
            <ac:picMk id="55" creationId="{00000000-0000-0000-0000-000000000000}"/>
          </ac:picMkLst>
        </pc:picChg>
        <pc:picChg chg="del">
          <ac:chgData name="Kelsey Maxwell" userId="034aaefa-5a5a-4a2e-8a8a-ab96fa36b864" providerId="ADAL" clId="{3E26D372-F8B7-43A3-BD21-3415DD96E761}" dt="2024-04-09T17:14:58.790" v="194" actId="478"/>
          <ac:picMkLst>
            <pc:docMk/>
            <pc:sldMk cId="0" sldId="376"/>
            <ac:picMk id="59" creationId="{00000000-0000-0000-0000-000000000000}"/>
          </ac:picMkLst>
        </pc:picChg>
        <pc:picChg chg="del mod">
          <ac:chgData name="Kelsey Maxwell" userId="034aaefa-5a5a-4a2e-8a8a-ab96fa36b864" providerId="ADAL" clId="{3E26D372-F8B7-43A3-BD21-3415DD96E761}" dt="2024-04-09T17:15:04.378" v="199" actId="478"/>
          <ac:picMkLst>
            <pc:docMk/>
            <pc:sldMk cId="0" sldId="376"/>
            <ac:picMk id="61" creationId="{00000000-0000-0000-0000-000000000000}"/>
          </ac:picMkLst>
        </pc:picChg>
        <pc:picChg chg="del">
          <ac:chgData name="Kelsey Maxwell" userId="034aaefa-5a5a-4a2e-8a8a-ab96fa36b864" providerId="ADAL" clId="{3E26D372-F8B7-43A3-BD21-3415DD96E761}" dt="2024-04-09T17:15:02.691" v="196" actId="478"/>
          <ac:picMkLst>
            <pc:docMk/>
            <pc:sldMk cId="0" sldId="376"/>
            <ac:picMk id="65" creationId="{00000000-0000-0000-0000-000000000000}"/>
          </ac:picMkLst>
        </pc:picChg>
        <pc:picChg chg="del">
          <ac:chgData name="Kelsey Maxwell" userId="034aaefa-5a5a-4a2e-8a8a-ab96fa36b864" providerId="ADAL" clId="{3E26D372-F8B7-43A3-BD21-3415DD96E761}" dt="2024-04-09T17:14:55.840" v="192" actId="478"/>
          <ac:picMkLst>
            <pc:docMk/>
            <pc:sldMk cId="0" sldId="376"/>
            <ac:picMk id="68" creationId="{00000000-0000-0000-0000-000000000000}"/>
          </ac:picMkLst>
        </pc:picChg>
        <pc:picChg chg="del">
          <ac:chgData name="Kelsey Maxwell" userId="034aaefa-5a5a-4a2e-8a8a-ab96fa36b864" providerId="ADAL" clId="{3E26D372-F8B7-43A3-BD21-3415DD96E761}" dt="2024-04-09T17:15:05.052" v="200" actId="478"/>
          <ac:picMkLst>
            <pc:docMk/>
            <pc:sldMk cId="0" sldId="376"/>
            <ac:picMk id="76" creationId="{00000000-0000-0000-0000-000000000000}"/>
          </ac:picMkLst>
        </pc:picChg>
        <pc:picChg chg="add mod">
          <ac:chgData name="Kelsey Maxwell" userId="034aaefa-5a5a-4a2e-8a8a-ab96fa36b864" providerId="ADAL" clId="{3E26D372-F8B7-43A3-BD21-3415DD96E761}" dt="2024-04-09T17:31:04.394" v="447" actId="1076"/>
          <ac:picMkLst>
            <pc:docMk/>
            <pc:sldMk cId="0" sldId="376"/>
            <ac:picMk id="78" creationId="{35BE932E-15C4-6B9D-F6A8-82F5856058C9}"/>
          </ac:picMkLst>
        </pc:picChg>
      </pc:sldChg>
      <pc:sldChg chg="modSp mod">
        <pc:chgData name="Kelsey Maxwell" userId="034aaefa-5a5a-4a2e-8a8a-ab96fa36b864" providerId="ADAL" clId="{3E26D372-F8B7-43A3-BD21-3415DD96E761}" dt="2024-04-09T17:32:52.876" v="517" actId="1076"/>
        <pc:sldMkLst>
          <pc:docMk/>
          <pc:sldMk cId="0" sldId="378"/>
        </pc:sldMkLst>
        <pc:spChg chg="mod">
          <ac:chgData name="Kelsey Maxwell" userId="034aaefa-5a5a-4a2e-8a8a-ab96fa36b864" providerId="ADAL" clId="{3E26D372-F8B7-43A3-BD21-3415DD96E761}" dt="2024-04-09T17:32:37.501" v="515" actId="1076"/>
          <ac:spMkLst>
            <pc:docMk/>
            <pc:sldMk cId="0" sldId="378"/>
            <ac:spMk id="2" creationId="{00000000-0000-0000-0000-000000000000}"/>
          </ac:spMkLst>
        </pc:spChg>
        <pc:spChg chg="mod">
          <ac:chgData name="Kelsey Maxwell" userId="034aaefa-5a5a-4a2e-8a8a-ab96fa36b864" providerId="ADAL" clId="{3E26D372-F8B7-43A3-BD21-3415DD96E761}" dt="2024-04-09T17:32:52.876" v="517" actId="1076"/>
          <ac:spMkLst>
            <pc:docMk/>
            <pc:sldMk cId="0" sldId="378"/>
            <ac:spMk id="67" creationId="{00000000-0000-0000-0000-000000000000}"/>
          </ac:spMkLst>
        </pc:spChg>
      </pc:sldChg>
      <pc:sldChg chg="modSp mod">
        <pc:chgData name="Kelsey Maxwell" userId="034aaefa-5a5a-4a2e-8a8a-ab96fa36b864" providerId="ADAL" clId="{3E26D372-F8B7-43A3-BD21-3415DD96E761}" dt="2024-04-09T17:21:46.644" v="300" actId="14100"/>
        <pc:sldMkLst>
          <pc:docMk/>
          <pc:sldMk cId="0" sldId="379"/>
        </pc:sldMkLst>
        <pc:spChg chg="mod">
          <ac:chgData name="Kelsey Maxwell" userId="034aaefa-5a5a-4a2e-8a8a-ab96fa36b864" providerId="ADAL" clId="{3E26D372-F8B7-43A3-BD21-3415DD96E761}" dt="2024-04-09T17:21:46.644" v="300" actId="14100"/>
          <ac:spMkLst>
            <pc:docMk/>
            <pc:sldMk cId="0" sldId="379"/>
            <ac:spMk id="2" creationId="{00000000-0000-0000-0000-000000000000}"/>
          </ac:spMkLst>
        </pc:spChg>
        <pc:spChg chg="mod">
          <ac:chgData name="Kelsey Maxwell" userId="034aaefa-5a5a-4a2e-8a8a-ab96fa36b864" providerId="ADAL" clId="{3E26D372-F8B7-43A3-BD21-3415DD96E761}" dt="2024-04-09T17:20:38.730" v="290" actId="1076"/>
          <ac:spMkLst>
            <pc:docMk/>
            <pc:sldMk cId="0" sldId="379"/>
            <ac:spMk id="3" creationId="{00000000-0000-0000-0000-000000000000}"/>
          </ac:spMkLst>
        </pc:spChg>
        <pc:picChg chg="mod">
          <ac:chgData name="Kelsey Maxwell" userId="034aaefa-5a5a-4a2e-8a8a-ab96fa36b864" providerId="ADAL" clId="{3E26D372-F8B7-43A3-BD21-3415DD96E761}" dt="2024-04-09T17:20:41.811" v="292" actId="1076"/>
          <ac:picMkLst>
            <pc:docMk/>
            <pc:sldMk cId="0" sldId="379"/>
            <ac:picMk id="4" creationId="{00000000-0000-0000-0000-000000000000}"/>
          </ac:picMkLst>
        </pc:picChg>
        <pc:picChg chg="mod">
          <ac:chgData name="Kelsey Maxwell" userId="034aaefa-5a5a-4a2e-8a8a-ab96fa36b864" providerId="ADAL" clId="{3E26D372-F8B7-43A3-BD21-3415DD96E761}" dt="2024-04-09T17:20:39.903" v="291" actId="1076"/>
          <ac:picMkLst>
            <pc:docMk/>
            <pc:sldMk cId="0" sldId="379"/>
            <ac:picMk id="5" creationId="{00000000-0000-0000-0000-000000000000}"/>
          </ac:picMkLst>
        </pc:picChg>
      </pc:sldChg>
      <pc:sldChg chg="modSp mod modClrScheme chgLayout">
        <pc:chgData name="Kelsey Maxwell" userId="034aaefa-5a5a-4a2e-8a8a-ab96fa36b864" providerId="ADAL" clId="{3E26D372-F8B7-43A3-BD21-3415DD96E761}" dt="2024-04-29T21:42:16.666" v="2122" actId="26606"/>
        <pc:sldMkLst>
          <pc:docMk/>
          <pc:sldMk cId="366398823" sldId="384"/>
        </pc:sldMkLst>
        <pc:spChg chg="mod">
          <ac:chgData name="Kelsey Maxwell" userId="034aaefa-5a5a-4a2e-8a8a-ab96fa36b864" providerId="ADAL" clId="{3E26D372-F8B7-43A3-BD21-3415DD96E761}" dt="2024-04-29T21:42:16.666" v="2122" actId="26606"/>
          <ac:spMkLst>
            <pc:docMk/>
            <pc:sldMk cId="366398823" sldId="384"/>
            <ac:spMk id="2" creationId="{10C39028-BAC4-AA9E-72C2-3208FABA98E9}"/>
          </ac:spMkLst>
        </pc:spChg>
        <pc:spChg chg="mod">
          <ac:chgData name="Kelsey Maxwell" userId="034aaefa-5a5a-4a2e-8a8a-ab96fa36b864" providerId="ADAL" clId="{3E26D372-F8B7-43A3-BD21-3415DD96E761}" dt="2024-04-29T21:42:16.666" v="2122" actId="26606"/>
          <ac:spMkLst>
            <pc:docMk/>
            <pc:sldMk cId="366398823" sldId="384"/>
            <ac:spMk id="3" creationId="{D26333B6-86D4-6C50-AA26-AD7264A48916}"/>
          </ac:spMkLst>
        </pc:spChg>
        <pc:spChg chg="mod ord">
          <ac:chgData name="Kelsey Maxwell" userId="034aaefa-5a5a-4a2e-8a8a-ab96fa36b864" providerId="ADAL" clId="{3E26D372-F8B7-43A3-BD21-3415DD96E761}" dt="2024-04-29T21:42:16.666" v="2122" actId="26606"/>
          <ac:spMkLst>
            <pc:docMk/>
            <pc:sldMk cId="366398823" sldId="384"/>
            <ac:spMk id="4" creationId="{E9D0CAF1-3DEF-38C1-597B-E1E164829E19}"/>
          </ac:spMkLst>
        </pc:spChg>
        <pc:graphicFrameChg chg="mod modGraphic">
          <ac:chgData name="Kelsey Maxwell" userId="034aaefa-5a5a-4a2e-8a8a-ab96fa36b864" providerId="ADAL" clId="{3E26D372-F8B7-43A3-BD21-3415DD96E761}" dt="2024-04-29T21:42:16.666" v="2122" actId="26606"/>
          <ac:graphicFrameMkLst>
            <pc:docMk/>
            <pc:sldMk cId="366398823" sldId="384"/>
            <ac:graphicFrameMk id="5" creationId="{2C3B1BF0-3CBB-25DB-7DF0-1E5293197CCD}"/>
          </ac:graphicFrameMkLst>
        </pc:graphicFrameChg>
      </pc:sldChg>
      <pc:sldChg chg="addSp delSp modSp mod modClrScheme chgLayout">
        <pc:chgData name="Kelsey Maxwell" userId="034aaefa-5a5a-4a2e-8a8a-ab96fa36b864" providerId="ADAL" clId="{3E26D372-F8B7-43A3-BD21-3415DD96E761}" dt="2024-05-01T18:14:57.523" v="2783" actId="1076"/>
        <pc:sldMkLst>
          <pc:docMk/>
          <pc:sldMk cId="1250636469" sldId="391"/>
        </pc:sldMkLst>
        <pc:spChg chg="mod">
          <ac:chgData name="Kelsey Maxwell" userId="034aaefa-5a5a-4a2e-8a8a-ab96fa36b864" providerId="ADAL" clId="{3E26D372-F8B7-43A3-BD21-3415DD96E761}" dt="2024-05-01T17:58:06.118" v="2486" actId="14100"/>
          <ac:spMkLst>
            <pc:docMk/>
            <pc:sldMk cId="1250636469" sldId="391"/>
            <ac:spMk id="2" creationId="{09FE8957-9A97-980C-F497-7E5703949396}"/>
          </ac:spMkLst>
        </pc:spChg>
        <pc:spChg chg="mod">
          <ac:chgData name="Kelsey Maxwell" userId="034aaefa-5a5a-4a2e-8a8a-ab96fa36b864" providerId="ADAL" clId="{3E26D372-F8B7-43A3-BD21-3415DD96E761}" dt="2024-05-01T17:44:59.888" v="2277" actId="26606"/>
          <ac:spMkLst>
            <pc:docMk/>
            <pc:sldMk cId="1250636469" sldId="391"/>
            <ac:spMk id="3" creationId="{174425E8-8AAF-DA1D-D8E6-22E806417B8E}"/>
          </ac:spMkLst>
        </pc:spChg>
        <pc:spChg chg="mod">
          <ac:chgData name="Kelsey Maxwell" userId="034aaefa-5a5a-4a2e-8a8a-ab96fa36b864" providerId="ADAL" clId="{3E26D372-F8B7-43A3-BD21-3415DD96E761}" dt="2024-05-01T17:44:59.888" v="2277" actId="26606"/>
          <ac:spMkLst>
            <pc:docMk/>
            <pc:sldMk cId="1250636469" sldId="391"/>
            <ac:spMk id="4" creationId="{E9BC75CA-D070-866E-5AA8-3A4F6AFB28F5}"/>
          </ac:spMkLst>
        </pc:spChg>
        <pc:spChg chg="add del mod ord">
          <ac:chgData name="Kelsey Maxwell" userId="034aaefa-5a5a-4a2e-8a8a-ab96fa36b864" providerId="ADAL" clId="{3E26D372-F8B7-43A3-BD21-3415DD96E761}" dt="2024-05-01T17:46:33.666" v="2296" actId="21"/>
          <ac:spMkLst>
            <pc:docMk/>
            <pc:sldMk cId="1250636469" sldId="391"/>
            <ac:spMk id="5" creationId="{182426DA-021F-BE4E-B647-D6951B52F609}"/>
          </ac:spMkLst>
        </pc:spChg>
        <pc:spChg chg="add mod">
          <ac:chgData name="Kelsey Maxwell" userId="034aaefa-5a5a-4a2e-8a8a-ab96fa36b864" providerId="ADAL" clId="{3E26D372-F8B7-43A3-BD21-3415DD96E761}" dt="2024-05-01T18:13:10.075" v="2764" actId="207"/>
          <ac:spMkLst>
            <pc:docMk/>
            <pc:sldMk cId="1250636469" sldId="391"/>
            <ac:spMk id="6" creationId="{DA4F7822-CC5B-527F-E33C-86B3C6F91477}"/>
          </ac:spMkLst>
        </pc:spChg>
        <pc:spChg chg="add mod">
          <ac:chgData name="Kelsey Maxwell" userId="034aaefa-5a5a-4a2e-8a8a-ab96fa36b864" providerId="ADAL" clId="{3E26D372-F8B7-43A3-BD21-3415DD96E761}" dt="2024-05-01T18:13:32.551" v="2768" actId="207"/>
          <ac:spMkLst>
            <pc:docMk/>
            <pc:sldMk cId="1250636469" sldId="391"/>
            <ac:spMk id="7" creationId="{B289DB2D-481E-03C4-AEF6-6600629ECD23}"/>
          </ac:spMkLst>
        </pc:spChg>
        <pc:spChg chg="add mod">
          <ac:chgData name="Kelsey Maxwell" userId="034aaefa-5a5a-4a2e-8a8a-ab96fa36b864" providerId="ADAL" clId="{3E26D372-F8B7-43A3-BD21-3415DD96E761}" dt="2024-05-01T18:13:59.562" v="2772" actId="1076"/>
          <ac:spMkLst>
            <pc:docMk/>
            <pc:sldMk cId="1250636469" sldId="391"/>
            <ac:spMk id="8" creationId="{A1CF75BD-AB18-674A-C78A-85E7572827BB}"/>
          </ac:spMkLst>
        </pc:spChg>
        <pc:spChg chg="add mod">
          <ac:chgData name="Kelsey Maxwell" userId="034aaefa-5a5a-4a2e-8a8a-ab96fa36b864" providerId="ADAL" clId="{3E26D372-F8B7-43A3-BD21-3415DD96E761}" dt="2024-05-01T18:14:57.523" v="2783" actId="1076"/>
          <ac:spMkLst>
            <pc:docMk/>
            <pc:sldMk cId="1250636469" sldId="391"/>
            <ac:spMk id="9" creationId="{B718C9BC-2B67-17C9-61F6-EE8EEF679A38}"/>
          </ac:spMkLst>
        </pc:spChg>
        <pc:spChg chg="add mod">
          <ac:chgData name="Kelsey Maxwell" userId="034aaefa-5a5a-4a2e-8a8a-ab96fa36b864" providerId="ADAL" clId="{3E26D372-F8B7-43A3-BD21-3415DD96E761}" dt="2024-05-01T18:13:38.182" v="2770" actId="207"/>
          <ac:spMkLst>
            <pc:docMk/>
            <pc:sldMk cId="1250636469" sldId="391"/>
            <ac:spMk id="10" creationId="{0955F6EA-38F7-F320-C7E3-2FE6353636AB}"/>
          </ac:spMkLst>
        </pc:spChg>
        <pc:spChg chg="add mod">
          <ac:chgData name="Kelsey Maxwell" userId="034aaefa-5a5a-4a2e-8a8a-ab96fa36b864" providerId="ADAL" clId="{3E26D372-F8B7-43A3-BD21-3415DD96E761}" dt="2024-05-01T18:11:51.496" v="2752" actId="1076"/>
          <ac:spMkLst>
            <pc:docMk/>
            <pc:sldMk cId="1250636469" sldId="391"/>
            <ac:spMk id="12" creationId="{879BF8B2-D501-1B28-803B-1250C6D96E65}"/>
          </ac:spMkLst>
        </pc:spChg>
        <pc:spChg chg="mod">
          <ac:chgData name="Kelsey Maxwell" userId="034aaefa-5a5a-4a2e-8a8a-ab96fa36b864" providerId="ADAL" clId="{3E26D372-F8B7-43A3-BD21-3415DD96E761}" dt="2024-05-01T18:11:24.142" v="2743" actId="1076"/>
          <ac:spMkLst>
            <pc:docMk/>
            <pc:sldMk cId="1250636469" sldId="391"/>
            <ac:spMk id="13" creationId="{B6AE3D23-6981-79F6-C049-BF29635B7162}"/>
          </ac:spMkLst>
        </pc:spChg>
        <pc:spChg chg="mod">
          <ac:chgData name="Kelsey Maxwell" userId="034aaefa-5a5a-4a2e-8a8a-ab96fa36b864" providerId="ADAL" clId="{3E26D372-F8B7-43A3-BD21-3415DD96E761}" dt="2024-05-01T18:11:31.095" v="2745" actId="1076"/>
          <ac:spMkLst>
            <pc:docMk/>
            <pc:sldMk cId="1250636469" sldId="391"/>
            <ac:spMk id="14" creationId="{3DEF8C0A-1A65-25D7-D301-7535D34F6B03}"/>
          </ac:spMkLst>
        </pc:spChg>
        <pc:spChg chg="mod">
          <ac:chgData name="Kelsey Maxwell" userId="034aaefa-5a5a-4a2e-8a8a-ab96fa36b864" providerId="ADAL" clId="{3E26D372-F8B7-43A3-BD21-3415DD96E761}" dt="2024-05-01T18:14:19.163" v="2776" actId="1076"/>
          <ac:spMkLst>
            <pc:docMk/>
            <pc:sldMk cId="1250636469" sldId="391"/>
            <ac:spMk id="15" creationId="{DC173B9F-E1CF-232F-92AF-ECB230D0ECC3}"/>
          </ac:spMkLst>
        </pc:spChg>
        <pc:spChg chg="mod">
          <ac:chgData name="Kelsey Maxwell" userId="034aaefa-5a5a-4a2e-8a8a-ab96fa36b864" providerId="ADAL" clId="{3E26D372-F8B7-43A3-BD21-3415DD96E761}" dt="2024-05-01T18:11:36.480" v="2747" actId="1076"/>
          <ac:spMkLst>
            <pc:docMk/>
            <pc:sldMk cId="1250636469" sldId="391"/>
            <ac:spMk id="16" creationId="{37B6E8FA-3B43-6139-661B-8E740EC93F47}"/>
          </ac:spMkLst>
        </pc:spChg>
        <pc:spChg chg="mod">
          <ac:chgData name="Kelsey Maxwell" userId="034aaefa-5a5a-4a2e-8a8a-ab96fa36b864" providerId="ADAL" clId="{3E26D372-F8B7-43A3-BD21-3415DD96E761}" dt="2024-05-01T18:13:34.703" v="2769" actId="207"/>
          <ac:spMkLst>
            <pc:docMk/>
            <pc:sldMk cId="1250636469" sldId="391"/>
            <ac:spMk id="17" creationId="{4FC8EEC0-FB85-AE77-698A-F473E445E196}"/>
          </ac:spMkLst>
        </pc:spChg>
        <pc:spChg chg="add mod">
          <ac:chgData name="Kelsey Maxwell" userId="034aaefa-5a5a-4a2e-8a8a-ab96fa36b864" providerId="ADAL" clId="{3E26D372-F8B7-43A3-BD21-3415DD96E761}" dt="2024-05-01T18:14:10.013" v="2774" actId="1076"/>
          <ac:spMkLst>
            <pc:docMk/>
            <pc:sldMk cId="1250636469" sldId="391"/>
            <ac:spMk id="18" creationId="{863DD922-A4B3-A62E-E073-8728C69B0E0B}"/>
          </ac:spMkLst>
        </pc:spChg>
        <pc:spChg chg="add mod">
          <ac:chgData name="Kelsey Maxwell" userId="034aaefa-5a5a-4a2e-8a8a-ab96fa36b864" providerId="ADAL" clId="{3E26D372-F8B7-43A3-BD21-3415DD96E761}" dt="2024-05-01T18:11:43.561" v="2749" actId="1076"/>
          <ac:spMkLst>
            <pc:docMk/>
            <pc:sldMk cId="1250636469" sldId="391"/>
            <ac:spMk id="19" creationId="{6334EA0F-C373-1D54-283D-7C4CF7269274}"/>
          </ac:spMkLst>
        </pc:spChg>
        <pc:spChg chg="add mod">
          <ac:chgData name="Kelsey Maxwell" userId="034aaefa-5a5a-4a2e-8a8a-ab96fa36b864" providerId="ADAL" clId="{3E26D372-F8B7-43A3-BD21-3415DD96E761}" dt="2024-05-01T18:14:14.451" v="2775" actId="1076"/>
          <ac:spMkLst>
            <pc:docMk/>
            <pc:sldMk cId="1250636469" sldId="391"/>
            <ac:spMk id="20" creationId="{B9BD57A1-BB15-B457-90CA-00692ACFF0DA}"/>
          </ac:spMkLst>
        </pc:spChg>
        <pc:spChg chg="add mod">
          <ac:chgData name="Kelsey Maxwell" userId="034aaefa-5a5a-4a2e-8a8a-ab96fa36b864" providerId="ADAL" clId="{3E26D372-F8B7-43A3-BD21-3415DD96E761}" dt="2024-05-01T18:14:23.329" v="2777" actId="1076"/>
          <ac:spMkLst>
            <pc:docMk/>
            <pc:sldMk cId="1250636469" sldId="391"/>
            <ac:spMk id="21" creationId="{9728656C-073B-F1CA-116F-B6BD73AD72EC}"/>
          </ac:spMkLst>
        </pc:spChg>
        <pc:spChg chg="add mod">
          <ac:chgData name="Kelsey Maxwell" userId="034aaefa-5a5a-4a2e-8a8a-ab96fa36b864" providerId="ADAL" clId="{3E26D372-F8B7-43A3-BD21-3415DD96E761}" dt="2024-05-01T18:14:50.545" v="2782" actId="1076"/>
          <ac:spMkLst>
            <pc:docMk/>
            <pc:sldMk cId="1250636469" sldId="391"/>
            <ac:spMk id="22" creationId="{2BDEB456-705A-9061-17B5-C408931F4DC9}"/>
          </ac:spMkLst>
        </pc:spChg>
        <pc:spChg chg="add mod">
          <ac:chgData name="Kelsey Maxwell" userId="034aaefa-5a5a-4a2e-8a8a-ab96fa36b864" providerId="ADAL" clId="{3E26D372-F8B7-43A3-BD21-3415DD96E761}" dt="2024-05-01T18:14:26.755" v="2778" actId="1076"/>
          <ac:spMkLst>
            <pc:docMk/>
            <pc:sldMk cId="1250636469" sldId="391"/>
            <ac:spMk id="23" creationId="{C108D8FC-3BBF-7982-779A-7E48D56750E1}"/>
          </ac:spMkLst>
        </pc:spChg>
        <pc:spChg chg="add mod">
          <ac:chgData name="Kelsey Maxwell" userId="034aaefa-5a5a-4a2e-8a8a-ab96fa36b864" providerId="ADAL" clId="{3E26D372-F8B7-43A3-BD21-3415DD96E761}" dt="2024-05-01T18:14:39.850" v="2780" actId="1076"/>
          <ac:spMkLst>
            <pc:docMk/>
            <pc:sldMk cId="1250636469" sldId="391"/>
            <ac:spMk id="24" creationId="{D9D2F864-4824-71FF-69DF-6856B157CE4E}"/>
          </ac:spMkLst>
        </pc:spChg>
        <pc:spChg chg="add del mod">
          <ac:chgData name="Kelsey Maxwell" userId="034aaefa-5a5a-4a2e-8a8a-ab96fa36b864" providerId="ADAL" clId="{3E26D372-F8B7-43A3-BD21-3415DD96E761}" dt="2024-05-01T17:44:59.888" v="2277" actId="26606"/>
          <ac:spMkLst>
            <pc:docMk/>
            <pc:sldMk cId="1250636469" sldId="391"/>
            <ac:spMk id="29" creationId="{5E248438-7913-2D30-D74C-273ED97C3963}"/>
          </ac:spMkLst>
        </pc:spChg>
        <pc:spChg chg="add del mod">
          <ac:chgData name="Kelsey Maxwell" userId="034aaefa-5a5a-4a2e-8a8a-ab96fa36b864" providerId="ADAL" clId="{3E26D372-F8B7-43A3-BD21-3415DD96E761}" dt="2024-05-01T17:44:59.888" v="2277" actId="26606"/>
          <ac:spMkLst>
            <pc:docMk/>
            <pc:sldMk cId="1250636469" sldId="391"/>
            <ac:spMk id="31" creationId="{7773CB80-EAE7-F9B3-1AD5-AAA83023FB8C}"/>
          </ac:spMkLst>
        </pc:spChg>
        <pc:spChg chg="add del mod">
          <ac:chgData name="Kelsey Maxwell" userId="034aaefa-5a5a-4a2e-8a8a-ab96fa36b864" providerId="ADAL" clId="{3E26D372-F8B7-43A3-BD21-3415DD96E761}" dt="2024-05-01T17:44:59.888" v="2277" actId="26606"/>
          <ac:spMkLst>
            <pc:docMk/>
            <pc:sldMk cId="1250636469" sldId="391"/>
            <ac:spMk id="33" creationId="{129E04C0-1DD9-040C-DA01-E10D1121D242}"/>
          </ac:spMkLst>
        </pc:spChg>
        <pc:graphicFrameChg chg="mod">
          <ac:chgData name="Kelsey Maxwell" userId="034aaefa-5a5a-4a2e-8a8a-ab96fa36b864" providerId="ADAL" clId="{3E26D372-F8B7-43A3-BD21-3415DD96E761}" dt="2024-05-01T18:11:15.051" v="2742"/>
          <ac:graphicFrameMkLst>
            <pc:docMk/>
            <pc:sldMk cId="1250636469" sldId="391"/>
            <ac:graphicFrameMk id="11" creationId="{AA83B973-5E78-B319-1047-CB141F905CDD}"/>
          </ac:graphicFrameMkLst>
        </pc:graphicFrameChg>
      </pc:sldChg>
      <pc:sldChg chg="modSp">
        <pc:chgData name="Kelsey Maxwell" userId="034aaefa-5a5a-4a2e-8a8a-ab96fa36b864" providerId="ADAL" clId="{3E26D372-F8B7-43A3-BD21-3415DD96E761}" dt="2024-04-09T17:19:06.159" v="281"/>
        <pc:sldMkLst>
          <pc:docMk/>
          <pc:sldMk cId="367741534" sldId="393"/>
        </pc:sldMkLst>
        <pc:graphicFrameChg chg="mod">
          <ac:chgData name="Kelsey Maxwell" userId="034aaefa-5a5a-4a2e-8a8a-ab96fa36b864" providerId="ADAL" clId="{3E26D372-F8B7-43A3-BD21-3415DD96E761}" dt="2024-04-09T17:19:06.154" v="279"/>
          <ac:graphicFrameMkLst>
            <pc:docMk/>
            <pc:sldMk cId="367741534" sldId="393"/>
            <ac:graphicFrameMk id="5" creationId="{8B26625E-EE9D-1BEE-B215-3BA95DDA6319}"/>
          </ac:graphicFrameMkLst>
        </pc:graphicFrameChg>
        <pc:graphicFrameChg chg="mod">
          <ac:chgData name="Kelsey Maxwell" userId="034aaefa-5a5a-4a2e-8a8a-ab96fa36b864" providerId="ADAL" clId="{3E26D372-F8B7-43A3-BD21-3415DD96E761}" dt="2024-04-09T17:19:06.156" v="280"/>
          <ac:graphicFrameMkLst>
            <pc:docMk/>
            <pc:sldMk cId="367741534" sldId="393"/>
            <ac:graphicFrameMk id="6" creationId="{A4BE4607-F071-AE9E-842C-94C05C271A07}"/>
          </ac:graphicFrameMkLst>
        </pc:graphicFrameChg>
        <pc:graphicFrameChg chg="mod">
          <ac:chgData name="Kelsey Maxwell" userId="034aaefa-5a5a-4a2e-8a8a-ab96fa36b864" providerId="ADAL" clId="{3E26D372-F8B7-43A3-BD21-3415DD96E761}" dt="2024-04-09T17:19:06.159" v="281"/>
          <ac:graphicFrameMkLst>
            <pc:docMk/>
            <pc:sldMk cId="367741534" sldId="393"/>
            <ac:graphicFrameMk id="7" creationId="{7F09EE67-95B8-3A0A-0069-EFDE380DC961}"/>
          </ac:graphicFrameMkLst>
        </pc:graphicFrameChg>
        <pc:graphicFrameChg chg="mod">
          <ac:chgData name="Kelsey Maxwell" userId="034aaefa-5a5a-4a2e-8a8a-ab96fa36b864" providerId="ADAL" clId="{3E26D372-F8B7-43A3-BD21-3415DD96E761}" dt="2024-04-09T17:19:06.117" v="267"/>
          <ac:graphicFrameMkLst>
            <pc:docMk/>
            <pc:sldMk cId="367741534" sldId="393"/>
            <ac:graphicFrameMk id="8" creationId="{DEE6FC3F-DCCF-BD1A-6831-A150EE09532F}"/>
          </ac:graphicFrameMkLst>
        </pc:graphicFrameChg>
        <pc:graphicFrameChg chg="mod">
          <ac:chgData name="Kelsey Maxwell" userId="034aaefa-5a5a-4a2e-8a8a-ab96fa36b864" providerId="ADAL" clId="{3E26D372-F8B7-43A3-BD21-3415DD96E761}" dt="2024-04-09T17:19:06.121" v="268"/>
          <ac:graphicFrameMkLst>
            <pc:docMk/>
            <pc:sldMk cId="367741534" sldId="393"/>
            <ac:graphicFrameMk id="9" creationId="{060FF455-1013-936A-707B-2722813B52DA}"/>
          </ac:graphicFrameMkLst>
        </pc:graphicFrameChg>
        <pc:graphicFrameChg chg="mod">
          <ac:chgData name="Kelsey Maxwell" userId="034aaefa-5a5a-4a2e-8a8a-ab96fa36b864" providerId="ADAL" clId="{3E26D372-F8B7-43A3-BD21-3415DD96E761}" dt="2024-04-09T17:19:06.126" v="269"/>
          <ac:graphicFrameMkLst>
            <pc:docMk/>
            <pc:sldMk cId="367741534" sldId="393"/>
            <ac:graphicFrameMk id="10" creationId="{B8BA4532-9F30-0B5F-F59D-1ECD0E2D6A02}"/>
          </ac:graphicFrameMkLst>
        </pc:graphicFrameChg>
        <pc:graphicFrameChg chg="mod">
          <ac:chgData name="Kelsey Maxwell" userId="034aaefa-5a5a-4a2e-8a8a-ab96fa36b864" providerId="ADAL" clId="{3E26D372-F8B7-43A3-BD21-3415DD96E761}" dt="2024-04-09T17:19:06.129" v="270"/>
          <ac:graphicFrameMkLst>
            <pc:docMk/>
            <pc:sldMk cId="367741534" sldId="393"/>
            <ac:graphicFrameMk id="11" creationId="{BE0A9960-F0D3-3745-2953-C9D84DDD461B}"/>
          </ac:graphicFrameMkLst>
        </pc:graphicFrameChg>
        <pc:graphicFrameChg chg="mod">
          <ac:chgData name="Kelsey Maxwell" userId="034aaefa-5a5a-4a2e-8a8a-ab96fa36b864" providerId="ADAL" clId="{3E26D372-F8B7-43A3-BD21-3415DD96E761}" dt="2024-04-09T17:19:06.131" v="271"/>
          <ac:graphicFrameMkLst>
            <pc:docMk/>
            <pc:sldMk cId="367741534" sldId="393"/>
            <ac:graphicFrameMk id="12" creationId="{B0A25689-48BB-B0E9-9C46-48454E4510F1}"/>
          </ac:graphicFrameMkLst>
        </pc:graphicFrameChg>
        <pc:graphicFrameChg chg="mod">
          <ac:chgData name="Kelsey Maxwell" userId="034aaefa-5a5a-4a2e-8a8a-ab96fa36b864" providerId="ADAL" clId="{3E26D372-F8B7-43A3-BD21-3415DD96E761}" dt="2024-04-09T17:19:06.135" v="272"/>
          <ac:graphicFrameMkLst>
            <pc:docMk/>
            <pc:sldMk cId="367741534" sldId="393"/>
            <ac:graphicFrameMk id="13" creationId="{93B486CB-2C37-F670-02C0-0DE6477ACD11}"/>
          </ac:graphicFrameMkLst>
        </pc:graphicFrameChg>
        <pc:graphicFrameChg chg="mod">
          <ac:chgData name="Kelsey Maxwell" userId="034aaefa-5a5a-4a2e-8a8a-ab96fa36b864" providerId="ADAL" clId="{3E26D372-F8B7-43A3-BD21-3415DD96E761}" dt="2024-04-09T17:19:06.138" v="273"/>
          <ac:graphicFrameMkLst>
            <pc:docMk/>
            <pc:sldMk cId="367741534" sldId="393"/>
            <ac:graphicFrameMk id="14" creationId="{E9CD9166-4508-0B70-77EB-75BBF303BD78}"/>
          </ac:graphicFrameMkLst>
        </pc:graphicFrameChg>
        <pc:graphicFrameChg chg="mod">
          <ac:chgData name="Kelsey Maxwell" userId="034aaefa-5a5a-4a2e-8a8a-ab96fa36b864" providerId="ADAL" clId="{3E26D372-F8B7-43A3-BD21-3415DD96E761}" dt="2024-04-09T17:19:06.141" v="274"/>
          <ac:graphicFrameMkLst>
            <pc:docMk/>
            <pc:sldMk cId="367741534" sldId="393"/>
            <ac:graphicFrameMk id="17" creationId="{52A0FE5D-3E11-E96A-D2C7-DC7031F521A6}"/>
          </ac:graphicFrameMkLst>
        </pc:graphicFrameChg>
        <pc:graphicFrameChg chg="mod">
          <ac:chgData name="Kelsey Maxwell" userId="034aaefa-5a5a-4a2e-8a8a-ab96fa36b864" providerId="ADAL" clId="{3E26D372-F8B7-43A3-BD21-3415DD96E761}" dt="2024-04-09T17:19:06.143" v="275"/>
          <ac:graphicFrameMkLst>
            <pc:docMk/>
            <pc:sldMk cId="367741534" sldId="393"/>
            <ac:graphicFrameMk id="19" creationId="{2EB88E3D-55FC-59C8-0EC8-643C677422DA}"/>
          </ac:graphicFrameMkLst>
        </pc:graphicFrameChg>
        <pc:graphicFrameChg chg="mod">
          <ac:chgData name="Kelsey Maxwell" userId="034aaefa-5a5a-4a2e-8a8a-ab96fa36b864" providerId="ADAL" clId="{3E26D372-F8B7-43A3-BD21-3415DD96E761}" dt="2024-04-09T17:19:06.145" v="276"/>
          <ac:graphicFrameMkLst>
            <pc:docMk/>
            <pc:sldMk cId="367741534" sldId="393"/>
            <ac:graphicFrameMk id="20" creationId="{6829B2B8-17DE-EBE0-90E3-ACD18AB8197D}"/>
          </ac:graphicFrameMkLst>
        </pc:graphicFrameChg>
        <pc:graphicFrameChg chg="mod">
          <ac:chgData name="Kelsey Maxwell" userId="034aaefa-5a5a-4a2e-8a8a-ab96fa36b864" providerId="ADAL" clId="{3E26D372-F8B7-43A3-BD21-3415DD96E761}" dt="2024-04-09T17:19:06.148" v="277"/>
          <ac:graphicFrameMkLst>
            <pc:docMk/>
            <pc:sldMk cId="367741534" sldId="393"/>
            <ac:graphicFrameMk id="21" creationId="{95F5192C-6D02-879D-930B-47884E90F2D2}"/>
          </ac:graphicFrameMkLst>
        </pc:graphicFrameChg>
        <pc:graphicFrameChg chg="mod">
          <ac:chgData name="Kelsey Maxwell" userId="034aaefa-5a5a-4a2e-8a8a-ab96fa36b864" providerId="ADAL" clId="{3E26D372-F8B7-43A3-BD21-3415DD96E761}" dt="2024-04-09T17:19:06.151" v="278"/>
          <ac:graphicFrameMkLst>
            <pc:docMk/>
            <pc:sldMk cId="367741534" sldId="393"/>
            <ac:graphicFrameMk id="22" creationId="{D64122A4-2013-7564-1305-C8D4FCC13C1E}"/>
          </ac:graphicFrameMkLst>
        </pc:graphicFrameChg>
      </pc:sldChg>
      <pc:sldChg chg="addSp delSp modSp add mod ord">
        <pc:chgData name="Kelsey Maxwell" userId="034aaefa-5a5a-4a2e-8a8a-ab96fa36b864" providerId="ADAL" clId="{3E26D372-F8B7-43A3-BD21-3415DD96E761}" dt="2024-04-09T17:28:46.232" v="384" actId="1076"/>
        <pc:sldMkLst>
          <pc:docMk/>
          <pc:sldMk cId="1662822080" sldId="394"/>
        </pc:sldMkLst>
        <pc:spChg chg="mod">
          <ac:chgData name="Kelsey Maxwell" userId="034aaefa-5a5a-4a2e-8a8a-ab96fa36b864" providerId="ADAL" clId="{3E26D372-F8B7-43A3-BD21-3415DD96E761}" dt="2024-04-09T17:28:46.232" v="384" actId="1076"/>
          <ac:spMkLst>
            <pc:docMk/>
            <pc:sldMk cId="1662822080" sldId="394"/>
            <ac:spMk id="3" creationId="{875F6FEA-55FC-D336-E3EE-DA2EF4ABDD99}"/>
          </ac:spMkLst>
        </pc:spChg>
        <pc:spChg chg="add del mod">
          <ac:chgData name="Kelsey Maxwell" userId="034aaefa-5a5a-4a2e-8a8a-ab96fa36b864" providerId="ADAL" clId="{3E26D372-F8B7-43A3-BD21-3415DD96E761}" dt="2024-04-09T17:26:10.136" v="325"/>
          <ac:spMkLst>
            <pc:docMk/>
            <pc:sldMk cId="1662822080" sldId="394"/>
            <ac:spMk id="6" creationId="{6C1736E5-5356-6DC6-0D41-A8332C6DCE1C}"/>
          </ac:spMkLst>
        </pc:spChg>
        <pc:spChg chg="add mod">
          <ac:chgData name="Kelsey Maxwell" userId="034aaefa-5a5a-4a2e-8a8a-ab96fa36b864" providerId="ADAL" clId="{3E26D372-F8B7-43A3-BD21-3415DD96E761}" dt="2024-04-09T17:28:08.489" v="382" actId="1076"/>
          <ac:spMkLst>
            <pc:docMk/>
            <pc:sldMk cId="1662822080" sldId="394"/>
            <ac:spMk id="10" creationId="{7C2A30CB-DB1A-5A36-EEAA-22E1A3347396}"/>
          </ac:spMkLst>
        </pc:spChg>
        <pc:spChg chg="add mod">
          <ac:chgData name="Kelsey Maxwell" userId="034aaefa-5a5a-4a2e-8a8a-ab96fa36b864" providerId="ADAL" clId="{3E26D372-F8B7-43A3-BD21-3415DD96E761}" dt="2024-04-09T17:28:26.913" v="383"/>
          <ac:spMkLst>
            <pc:docMk/>
            <pc:sldMk cId="1662822080" sldId="394"/>
            <ac:spMk id="11" creationId="{119AE345-ADCD-9141-4655-B0265E686F92}"/>
          </ac:spMkLst>
        </pc:spChg>
        <pc:graphicFrameChg chg="add mod">
          <ac:chgData name="Kelsey Maxwell" userId="034aaefa-5a5a-4a2e-8a8a-ab96fa36b864" providerId="ADAL" clId="{3E26D372-F8B7-43A3-BD21-3415DD96E761}" dt="2024-04-09T17:27:29.640" v="374" actId="14100"/>
          <ac:graphicFrameMkLst>
            <pc:docMk/>
            <pc:sldMk cId="1662822080" sldId="394"/>
            <ac:graphicFrameMk id="7" creationId="{52DF5CAC-FD07-2F54-6A20-A3B0925B6B7C}"/>
          </ac:graphicFrameMkLst>
        </pc:graphicFrameChg>
        <pc:picChg chg="add mod">
          <ac:chgData name="Kelsey Maxwell" userId="034aaefa-5a5a-4a2e-8a8a-ab96fa36b864" providerId="ADAL" clId="{3E26D372-F8B7-43A3-BD21-3415DD96E761}" dt="2024-04-09T17:27:33.974" v="377" actId="1076"/>
          <ac:picMkLst>
            <pc:docMk/>
            <pc:sldMk cId="1662822080" sldId="394"/>
            <ac:picMk id="8" creationId="{54CF7347-87EF-3484-B33D-3F2BAA3A7A48}"/>
          </ac:picMkLst>
        </pc:picChg>
        <pc:picChg chg="del">
          <ac:chgData name="Kelsey Maxwell" userId="034aaefa-5a5a-4a2e-8a8a-ab96fa36b864" providerId="ADAL" clId="{3E26D372-F8B7-43A3-BD21-3415DD96E761}" dt="2024-04-09T17:25:49.553" v="321" actId="478"/>
          <ac:picMkLst>
            <pc:docMk/>
            <pc:sldMk cId="1662822080" sldId="394"/>
            <ac:picMk id="12" creationId="{F518AB3A-7086-393F-A22F-73D4DEBC61E0}"/>
          </ac:picMkLst>
        </pc:picChg>
        <pc:picChg chg="del mod">
          <ac:chgData name="Kelsey Maxwell" userId="034aaefa-5a5a-4a2e-8a8a-ab96fa36b864" providerId="ADAL" clId="{3E26D372-F8B7-43A3-BD21-3415DD96E761}" dt="2024-04-09T17:27:03.361" v="367" actId="478"/>
          <ac:picMkLst>
            <pc:docMk/>
            <pc:sldMk cId="1662822080" sldId="394"/>
            <ac:picMk id="13" creationId="{A6FD3E69-938D-CCCB-E041-1E079DC3371C}"/>
          </ac:picMkLst>
        </pc:picChg>
      </pc:sldChg>
      <pc:sldChg chg="addSp delSp modSp add del mod">
        <pc:chgData name="Kelsey Maxwell" userId="034aaefa-5a5a-4a2e-8a8a-ab96fa36b864" providerId="ADAL" clId="{3E26D372-F8B7-43A3-BD21-3415DD96E761}" dt="2024-04-09T17:25:17.123" v="317" actId="2696"/>
        <pc:sldMkLst>
          <pc:docMk/>
          <pc:sldMk cId="4257560663" sldId="394"/>
        </pc:sldMkLst>
        <pc:spChg chg="mod">
          <ac:chgData name="Kelsey Maxwell" userId="034aaefa-5a5a-4a2e-8a8a-ab96fa36b864" providerId="ADAL" clId="{3E26D372-F8B7-43A3-BD21-3415DD96E761}" dt="2024-04-09T17:24:11.580" v="308"/>
          <ac:spMkLst>
            <pc:docMk/>
            <pc:sldMk cId="4257560663" sldId="394"/>
            <ac:spMk id="2" creationId="{ED172573-EA74-C694-BBCC-F623BC845967}"/>
          </ac:spMkLst>
        </pc:spChg>
        <pc:spChg chg="add mod">
          <ac:chgData name="Kelsey Maxwell" userId="034aaefa-5a5a-4a2e-8a8a-ab96fa36b864" providerId="ADAL" clId="{3E26D372-F8B7-43A3-BD21-3415DD96E761}" dt="2024-04-09T17:25:10.418" v="316" actId="14100"/>
          <ac:spMkLst>
            <pc:docMk/>
            <pc:sldMk cId="4257560663" sldId="394"/>
            <ac:spMk id="6" creationId="{7B1F9A97-E459-CAF1-B948-AACF790C8D44}"/>
          </ac:spMkLst>
        </pc:spChg>
        <pc:graphicFrameChg chg="del">
          <ac:chgData name="Kelsey Maxwell" userId="034aaefa-5a5a-4a2e-8a8a-ab96fa36b864" providerId="ADAL" clId="{3E26D372-F8B7-43A3-BD21-3415DD96E761}" dt="2024-04-09T17:24:15.787" v="309" actId="478"/>
          <ac:graphicFrameMkLst>
            <pc:docMk/>
            <pc:sldMk cId="4257560663" sldId="394"/>
            <ac:graphicFrameMk id="7" creationId="{A4A49E1D-BE31-8ADA-6A44-6ED78D355BBB}"/>
          </ac:graphicFrameMkLst>
        </pc:graphicFrameChg>
        <pc:graphicFrameChg chg="add mod">
          <ac:chgData name="Kelsey Maxwell" userId="034aaefa-5a5a-4a2e-8a8a-ab96fa36b864" providerId="ADAL" clId="{3E26D372-F8B7-43A3-BD21-3415DD96E761}" dt="2024-04-09T17:24:29.133" v="310"/>
          <ac:graphicFrameMkLst>
            <pc:docMk/>
            <pc:sldMk cId="4257560663" sldId="394"/>
            <ac:graphicFrameMk id="8" creationId="{51D389EF-8692-ADBA-F30B-1369AA3FC5CA}"/>
          </ac:graphicFrameMkLst>
        </pc:graphicFrameChg>
      </pc:sldChg>
      <pc:sldChg chg="add del">
        <pc:chgData name="Kelsey Maxwell" userId="034aaefa-5a5a-4a2e-8a8a-ab96fa36b864" providerId="ADAL" clId="{3E26D372-F8B7-43A3-BD21-3415DD96E761}" dt="2024-04-09T17:25:57.088" v="324"/>
        <pc:sldMkLst>
          <pc:docMk/>
          <pc:sldMk cId="2955203939" sldId="395"/>
        </pc:sldMkLst>
      </pc:sldChg>
      <pc:sldChg chg="delSp modSp add del mod ord">
        <pc:chgData name="Kelsey Maxwell" userId="034aaefa-5a5a-4a2e-8a8a-ab96fa36b864" providerId="ADAL" clId="{3E26D372-F8B7-43A3-BD21-3415DD96E761}" dt="2024-04-09T17:29:33.961" v="392" actId="2696"/>
        <pc:sldMkLst>
          <pc:docMk/>
          <pc:sldMk cId="3294747780" sldId="395"/>
        </pc:sldMkLst>
        <pc:spChg chg="del mod">
          <ac:chgData name="Kelsey Maxwell" userId="034aaefa-5a5a-4a2e-8a8a-ab96fa36b864" providerId="ADAL" clId="{3E26D372-F8B7-43A3-BD21-3415DD96E761}" dt="2024-04-09T17:29:24.035" v="389"/>
          <ac:spMkLst>
            <pc:docMk/>
            <pc:sldMk cId="3294747780" sldId="395"/>
            <ac:spMk id="2" creationId="{00000000-0000-0000-0000-000000000000}"/>
          </ac:spMkLst>
        </pc:spChg>
      </pc:sldChg>
      <pc:sldChg chg="addSp delSp modSp add del mod">
        <pc:chgData name="Kelsey Maxwell" userId="034aaefa-5a5a-4a2e-8a8a-ab96fa36b864" providerId="ADAL" clId="{3E26D372-F8B7-43A3-BD21-3415DD96E761}" dt="2024-04-09T17:30:32.373" v="442" actId="2696"/>
        <pc:sldMkLst>
          <pc:docMk/>
          <pc:sldMk cId="3507506376" sldId="395"/>
        </pc:sldMkLst>
        <pc:spChg chg="mod">
          <ac:chgData name="Kelsey Maxwell" userId="034aaefa-5a5a-4a2e-8a8a-ab96fa36b864" providerId="ADAL" clId="{3E26D372-F8B7-43A3-BD21-3415DD96E761}" dt="2024-04-09T17:30:13.262" v="440" actId="20577"/>
          <ac:spMkLst>
            <pc:docMk/>
            <pc:sldMk cId="3507506376" sldId="395"/>
            <ac:spMk id="3" creationId="{875F6FEA-55FC-D336-E3EE-DA2EF4ABDD99}"/>
          </ac:spMkLst>
        </pc:spChg>
        <pc:spChg chg="add mod">
          <ac:chgData name="Kelsey Maxwell" userId="034aaefa-5a5a-4a2e-8a8a-ab96fa36b864" providerId="ADAL" clId="{3E26D372-F8B7-43A3-BD21-3415DD96E761}" dt="2024-04-09T17:30:21.126" v="441" actId="21"/>
          <ac:spMkLst>
            <pc:docMk/>
            <pc:sldMk cId="3507506376" sldId="395"/>
            <ac:spMk id="6" creationId="{2D6E9B8C-5154-4D36-6CB5-0E825654C0B5}"/>
          </ac:spMkLst>
        </pc:spChg>
        <pc:graphicFrameChg chg="del">
          <ac:chgData name="Kelsey Maxwell" userId="034aaefa-5a5a-4a2e-8a8a-ab96fa36b864" providerId="ADAL" clId="{3E26D372-F8B7-43A3-BD21-3415DD96E761}" dt="2024-04-09T17:30:21.126" v="441" actId="21"/>
          <ac:graphicFrameMkLst>
            <pc:docMk/>
            <pc:sldMk cId="3507506376" sldId="395"/>
            <ac:graphicFrameMk id="7" creationId="{52DF5CAC-FD07-2F54-6A20-A3B0925B6B7C}"/>
          </ac:graphicFrameMkLst>
        </pc:graphicFrameChg>
      </pc:sldChg>
      <pc:sldChg chg="modSp add mod">
        <pc:chgData name="Kelsey Maxwell" userId="034aaefa-5a5a-4a2e-8a8a-ab96fa36b864" providerId="ADAL" clId="{3E26D372-F8B7-43A3-BD21-3415DD96E761}" dt="2024-04-09T17:33:48.784" v="519" actId="1076"/>
        <pc:sldMkLst>
          <pc:docMk/>
          <pc:sldMk cId="4087690817" sldId="395"/>
        </pc:sldMkLst>
        <pc:spChg chg="mod">
          <ac:chgData name="Kelsey Maxwell" userId="034aaefa-5a5a-4a2e-8a8a-ab96fa36b864" providerId="ADAL" clId="{3E26D372-F8B7-43A3-BD21-3415DD96E761}" dt="2024-04-09T17:33:48.784" v="519" actId="1076"/>
          <ac:spMkLst>
            <pc:docMk/>
            <pc:sldMk cId="4087690817" sldId="395"/>
            <ac:spMk id="2" creationId="{ED172573-EA74-C694-BBCC-F623BC845967}"/>
          </ac:spMkLst>
        </pc:spChg>
      </pc:sldChg>
      <pc:sldChg chg="add del">
        <pc:chgData name="Kelsey Maxwell" userId="034aaefa-5a5a-4a2e-8a8a-ab96fa36b864" providerId="ADAL" clId="{3E26D372-F8B7-43A3-BD21-3415DD96E761}" dt="2024-04-09T17:29:59.764" v="398" actId="2696"/>
        <pc:sldMkLst>
          <pc:docMk/>
          <pc:sldMk cId="4023816120" sldId="396"/>
        </pc:sldMkLst>
      </pc:sldChg>
      <pc:sldChg chg="addSp delSp modSp add mod modAnim">
        <pc:chgData name="Kelsey Maxwell" userId="034aaefa-5a5a-4a2e-8a8a-ab96fa36b864" providerId="ADAL" clId="{3E26D372-F8B7-43A3-BD21-3415DD96E761}" dt="2024-04-23T19:33:13.350" v="1164" actId="207"/>
        <pc:sldMkLst>
          <pc:docMk/>
          <pc:sldMk cId="4192140948" sldId="396"/>
        </pc:sldMkLst>
        <pc:spChg chg="mod">
          <ac:chgData name="Kelsey Maxwell" userId="034aaefa-5a5a-4a2e-8a8a-ab96fa36b864" providerId="ADAL" clId="{3E26D372-F8B7-43A3-BD21-3415DD96E761}" dt="2024-04-18T19:55:19.838" v="606" actId="20577"/>
          <ac:spMkLst>
            <pc:docMk/>
            <pc:sldMk cId="4192140948" sldId="396"/>
            <ac:spMk id="3" creationId="{03924A06-2533-68FE-6815-A6208AD97D3D}"/>
          </ac:spMkLst>
        </pc:spChg>
        <pc:spChg chg="mod">
          <ac:chgData name="Kelsey Maxwell" userId="034aaefa-5a5a-4a2e-8a8a-ab96fa36b864" providerId="ADAL" clId="{3E26D372-F8B7-43A3-BD21-3415DD96E761}" dt="2024-04-23T19:33:13.350" v="1164" actId="207"/>
          <ac:spMkLst>
            <pc:docMk/>
            <pc:sldMk cId="4192140948" sldId="396"/>
            <ac:spMk id="4" creationId="{78D3FE44-803A-0FCA-D29B-EB40225C360F}"/>
          </ac:spMkLst>
        </pc:spChg>
        <pc:picChg chg="add del">
          <ac:chgData name="Kelsey Maxwell" userId="034aaefa-5a5a-4a2e-8a8a-ab96fa36b864" providerId="ADAL" clId="{3E26D372-F8B7-43A3-BD21-3415DD96E761}" dt="2024-04-18T19:50:25.509" v="568" actId="478"/>
          <ac:picMkLst>
            <pc:docMk/>
            <pc:sldMk cId="4192140948" sldId="396"/>
            <ac:picMk id="6" creationId="{B6091D4E-1EDB-98B1-F9AF-45A7C3F96B6B}"/>
          </ac:picMkLst>
        </pc:picChg>
      </pc:sldChg>
      <pc:sldChg chg="modSp mod modAnim">
        <pc:chgData name="Kelsey Maxwell" userId="034aaefa-5a5a-4a2e-8a8a-ab96fa36b864" providerId="ADAL" clId="{3E26D372-F8B7-43A3-BD21-3415DD96E761}" dt="2024-04-23T19:28:42.547" v="1076" actId="20577"/>
        <pc:sldMkLst>
          <pc:docMk/>
          <pc:sldMk cId="2144472004" sldId="397"/>
        </pc:sldMkLst>
        <pc:spChg chg="mod">
          <ac:chgData name="Kelsey Maxwell" userId="034aaefa-5a5a-4a2e-8a8a-ab96fa36b864" providerId="ADAL" clId="{3E26D372-F8B7-43A3-BD21-3415DD96E761}" dt="2024-04-23T19:28:42.547" v="1076" actId="20577"/>
          <ac:spMkLst>
            <pc:docMk/>
            <pc:sldMk cId="2144472004" sldId="397"/>
            <ac:spMk id="3" creationId="{03924A06-2533-68FE-6815-A6208AD97D3D}"/>
          </ac:spMkLst>
        </pc:spChg>
        <pc:spChg chg="mod">
          <ac:chgData name="Kelsey Maxwell" userId="034aaefa-5a5a-4a2e-8a8a-ab96fa36b864" providerId="ADAL" clId="{3E26D372-F8B7-43A3-BD21-3415DD96E761}" dt="2024-04-18T20:07:37.228" v="781" actId="20577"/>
          <ac:spMkLst>
            <pc:docMk/>
            <pc:sldMk cId="2144472004" sldId="397"/>
            <ac:spMk id="4" creationId="{78D3FE44-803A-0FCA-D29B-EB40225C360F}"/>
          </ac:spMkLst>
        </pc:spChg>
      </pc:sldChg>
      <pc:sldChg chg="add del">
        <pc:chgData name="Kelsey Maxwell" userId="034aaefa-5a5a-4a2e-8a8a-ab96fa36b864" providerId="ADAL" clId="{3E26D372-F8B7-43A3-BD21-3415DD96E761}" dt="2024-04-09T17:29:57.749" v="397" actId="2696"/>
        <pc:sldMkLst>
          <pc:docMk/>
          <pc:sldMk cId="3326098512" sldId="397"/>
        </pc:sldMkLst>
      </pc:sldChg>
      <pc:sldChg chg="modSp add mod">
        <pc:chgData name="Kelsey Maxwell" userId="034aaefa-5a5a-4a2e-8a8a-ab96fa36b864" providerId="ADAL" clId="{3E26D372-F8B7-43A3-BD21-3415DD96E761}" dt="2024-04-23T19:35:25.778" v="1166" actId="20577"/>
        <pc:sldMkLst>
          <pc:docMk/>
          <pc:sldMk cId="3385332609" sldId="398"/>
        </pc:sldMkLst>
        <pc:spChg chg="mod">
          <ac:chgData name="Kelsey Maxwell" userId="034aaefa-5a5a-4a2e-8a8a-ab96fa36b864" providerId="ADAL" clId="{3E26D372-F8B7-43A3-BD21-3415DD96E761}" dt="2024-04-23T19:35:25.778" v="1166" actId="20577"/>
          <ac:spMkLst>
            <pc:docMk/>
            <pc:sldMk cId="3385332609" sldId="398"/>
            <ac:spMk id="3" creationId="{03924A06-2533-68FE-6815-A6208AD97D3D}"/>
          </ac:spMkLst>
        </pc:spChg>
      </pc:sldChg>
      <pc:sldChg chg="addSp modSp add mod ord">
        <pc:chgData name="Kelsey Maxwell" userId="034aaefa-5a5a-4a2e-8a8a-ab96fa36b864" providerId="ADAL" clId="{3E26D372-F8B7-43A3-BD21-3415DD96E761}" dt="2024-04-29T21:47:08.223" v="2208" actId="6549"/>
        <pc:sldMkLst>
          <pc:docMk/>
          <pc:sldMk cId="1311186314" sldId="399"/>
        </pc:sldMkLst>
        <pc:spChg chg="add mod">
          <ac:chgData name="Kelsey Maxwell" userId="034aaefa-5a5a-4a2e-8a8a-ab96fa36b864" providerId="ADAL" clId="{3E26D372-F8B7-43A3-BD21-3415DD96E761}" dt="2024-04-29T21:47:08.223" v="2208" actId="6549"/>
          <ac:spMkLst>
            <pc:docMk/>
            <pc:sldMk cId="1311186314" sldId="399"/>
            <ac:spMk id="4" creationId="{183D3B41-F8C1-D211-1FEF-D18BD67D9F9B}"/>
          </ac:spMkLst>
        </pc:spChg>
        <pc:spChg chg="mod">
          <ac:chgData name="Kelsey Maxwell" userId="034aaefa-5a5a-4a2e-8a8a-ab96fa36b864" providerId="ADAL" clId="{3E26D372-F8B7-43A3-BD21-3415DD96E761}" dt="2024-04-25T18:22:48.213" v="1193" actId="122"/>
          <ac:spMkLst>
            <pc:docMk/>
            <pc:sldMk cId="1311186314" sldId="399"/>
            <ac:spMk id="5" creationId="{AC92BEC3-0786-4EBE-94C2-641B23E5BF70}"/>
          </ac:spMkLst>
        </pc:spChg>
      </pc:sldChg>
      <pc:sldChg chg="del">
        <pc:chgData name="Kelsey Maxwell" userId="034aaefa-5a5a-4a2e-8a8a-ab96fa36b864" providerId="ADAL" clId="{3E26D372-F8B7-43A3-BD21-3415DD96E761}" dt="2024-04-25T18:35:40.206" v="1259" actId="2696"/>
        <pc:sldMkLst>
          <pc:docMk/>
          <pc:sldMk cId="3655337099" sldId="400"/>
        </pc:sldMkLst>
      </pc:sldChg>
      <pc:sldChg chg="delSp modSp add del mod ord">
        <pc:chgData name="Kelsey Maxwell" userId="034aaefa-5a5a-4a2e-8a8a-ab96fa36b864" providerId="ADAL" clId="{3E26D372-F8B7-43A3-BD21-3415DD96E761}" dt="2024-04-25T18:38:29.324" v="1290" actId="2696"/>
        <pc:sldMkLst>
          <pc:docMk/>
          <pc:sldMk cId="2705710952" sldId="401"/>
        </pc:sldMkLst>
        <pc:spChg chg="del mod">
          <ac:chgData name="Kelsey Maxwell" userId="034aaefa-5a5a-4a2e-8a8a-ab96fa36b864" providerId="ADAL" clId="{3E26D372-F8B7-43A3-BD21-3415DD96E761}" dt="2024-04-25T18:36:38.970" v="1268" actId="21"/>
          <ac:spMkLst>
            <pc:docMk/>
            <pc:sldMk cId="2705710952" sldId="401"/>
            <ac:spMk id="4" creationId="{183D3B41-F8C1-D211-1FEF-D18BD67D9F9B}"/>
          </ac:spMkLst>
        </pc:spChg>
        <pc:spChg chg="del mod">
          <ac:chgData name="Kelsey Maxwell" userId="034aaefa-5a5a-4a2e-8a8a-ab96fa36b864" providerId="ADAL" clId="{3E26D372-F8B7-43A3-BD21-3415DD96E761}" dt="2024-04-25T18:36:53.077" v="1271" actId="21"/>
          <ac:spMkLst>
            <pc:docMk/>
            <pc:sldMk cId="2705710952" sldId="401"/>
            <ac:spMk id="5" creationId="{AC92BEC3-0786-4EBE-94C2-641B23E5BF70}"/>
          </ac:spMkLst>
        </pc:spChg>
      </pc:sldChg>
      <pc:sldChg chg="addSp delSp modSp add mod">
        <pc:chgData name="Kelsey Maxwell" userId="034aaefa-5a5a-4a2e-8a8a-ab96fa36b864" providerId="ADAL" clId="{3E26D372-F8B7-43A3-BD21-3415DD96E761}" dt="2024-04-25T18:44:24.023" v="1314" actId="207"/>
        <pc:sldMkLst>
          <pc:docMk/>
          <pc:sldMk cId="2933640062" sldId="402"/>
        </pc:sldMkLst>
        <pc:spChg chg="del">
          <ac:chgData name="Kelsey Maxwell" userId="034aaefa-5a5a-4a2e-8a8a-ab96fa36b864" providerId="ADAL" clId="{3E26D372-F8B7-43A3-BD21-3415DD96E761}" dt="2024-04-25T18:38:05.239" v="1288" actId="21"/>
          <ac:spMkLst>
            <pc:docMk/>
            <pc:sldMk cId="2933640062" sldId="402"/>
            <ac:spMk id="2" creationId="{A1307D8B-2864-21B6-1CE1-B605F29281C5}"/>
          </ac:spMkLst>
        </pc:spChg>
        <pc:spChg chg="add mod">
          <ac:chgData name="Kelsey Maxwell" userId="034aaefa-5a5a-4a2e-8a8a-ab96fa36b864" providerId="ADAL" clId="{3E26D372-F8B7-43A3-BD21-3415DD96E761}" dt="2024-04-25T18:44:24.023" v="1314" actId="207"/>
          <ac:spMkLst>
            <pc:docMk/>
            <pc:sldMk cId="2933640062" sldId="402"/>
            <ac:spMk id="4" creationId="{875D324B-7CCF-A0AB-2FA3-A82BDA7AF7C8}"/>
          </ac:spMkLst>
        </pc:spChg>
        <pc:spChg chg="del">
          <ac:chgData name="Kelsey Maxwell" userId="034aaefa-5a5a-4a2e-8a8a-ab96fa36b864" providerId="ADAL" clId="{3E26D372-F8B7-43A3-BD21-3415DD96E761}" dt="2024-04-25T18:37:20.462" v="1275" actId="21"/>
          <ac:spMkLst>
            <pc:docMk/>
            <pc:sldMk cId="2933640062" sldId="402"/>
            <ac:spMk id="7" creationId="{89C1740E-E5D5-19C7-0890-A14F28FA1362}"/>
          </ac:spMkLst>
        </pc:spChg>
        <pc:spChg chg="add del mod">
          <ac:chgData name="Kelsey Maxwell" userId="034aaefa-5a5a-4a2e-8a8a-ab96fa36b864" providerId="ADAL" clId="{3E26D372-F8B7-43A3-BD21-3415DD96E761}" dt="2024-04-25T18:39:30.475" v="1310" actId="21"/>
          <ac:spMkLst>
            <pc:docMk/>
            <pc:sldMk cId="2933640062" sldId="402"/>
            <ac:spMk id="8" creationId="{8A814B4D-36A0-FD52-416B-9BD421231FD8}"/>
          </ac:spMkLst>
        </pc:spChg>
        <pc:picChg chg="mod">
          <ac:chgData name="Kelsey Maxwell" userId="034aaefa-5a5a-4a2e-8a8a-ab96fa36b864" providerId="ADAL" clId="{3E26D372-F8B7-43A3-BD21-3415DD96E761}" dt="2024-04-25T18:42:40.845" v="1312" actId="1076"/>
          <ac:picMkLst>
            <pc:docMk/>
            <pc:sldMk cId="2933640062" sldId="402"/>
            <ac:picMk id="6" creationId="{9746F98D-0E06-FC4B-7D43-1B661D0CDD83}"/>
          </ac:picMkLst>
        </pc:picChg>
        <pc:picChg chg="mod">
          <ac:chgData name="Kelsey Maxwell" userId="034aaefa-5a5a-4a2e-8a8a-ab96fa36b864" providerId="ADAL" clId="{3E26D372-F8B7-43A3-BD21-3415DD96E761}" dt="2024-04-25T18:37:14.063" v="1274" actId="1076"/>
          <ac:picMkLst>
            <pc:docMk/>
            <pc:sldMk cId="2933640062" sldId="402"/>
            <ac:picMk id="9" creationId="{180F0132-EEE7-0F85-C7A0-E35A823DD14C}"/>
          </ac:picMkLst>
        </pc:picChg>
        <pc:picChg chg="mod">
          <ac:chgData name="Kelsey Maxwell" userId="034aaefa-5a5a-4a2e-8a8a-ab96fa36b864" providerId="ADAL" clId="{3E26D372-F8B7-43A3-BD21-3415DD96E761}" dt="2024-04-25T18:42:43.222" v="1313" actId="1076"/>
          <ac:picMkLst>
            <pc:docMk/>
            <pc:sldMk cId="2933640062" sldId="402"/>
            <ac:picMk id="11" creationId="{DE219240-256B-229D-CAB6-5978D2F795A3}"/>
          </ac:picMkLst>
        </pc:picChg>
      </pc:sldChg>
      <pc:sldChg chg="modSp mod">
        <pc:chgData name="Kelsey Maxwell" userId="034aaefa-5a5a-4a2e-8a8a-ab96fa36b864" providerId="ADAL" clId="{3E26D372-F8B7-43A3-BD21-3415DD96E761}" dt="2024-04-29T21:22:36.347" v="1388" actId="20577"/>
        <pc:sldMkLst>
          <pc:docMk/>
          <pc:sldMk cId="2901892427" sldId="403"/>
        </pc:sldMkLst>
        <pc:spChg chg="mod">
          <ac:chgData name="Kelsey Maxwell" userId="034aaefa-5a5a-4a2e-8a8a-ab96fa36b864" providerId="ADAL" clId="{3E26D372-F8B7-43A3-BD21-3415DD96E761}" dt="2024-04-29T21:22:36.347" v="1388" actId="20577"/>
          <ac:spMkLst>
            <pc:docMk/>
            <pc:sldMk cId="2901892427" sldId="403"/>
            <ac:spMk id="13" creationId="{B6AE3D23-6981-79F6-C049-BF29635B7162}"/>
          </ac:spMkLst>
        </pc:spChg>
        <pc:spChg chg="mod">
          <ac:chgData name="Kelsey Maxwell" userId="034aaefa-5a5a-4a2e-8a8a-ab96fa36b864" providerId="ADAL" clId="{3E26D372-F8B7-43A3-BD21-3415DD96E761}" dt="2024-04-29T21:22:33.548" v="1387" actId="20577"/>
          <ac:spMkLst>
            <pc:docMk/>
            <pc:sldMk cId="2901892427" sldId="403"/>
            <ac:spMk id="14" creationId="{3DEF8C0A-1A65-25D7-D301-7535D34F6B03}"/>
          </ac:spMkLst>
        </pc:spChg>
        <pc:spChg chg="mod">
          <ac:chgData name="Kelsey Maxwell" userId="034aaefa-5a5a-4a2e-8a8a-ab96fa36b864" providerId="ADAL" clId="{3E26D372-F8B7-43A3-BD21-3415DD96E761}" dt="2024-04-29T21:22:30.910" v="1386" actId="20577"/>
          <ac:spMkLst>
            <pc:docMk/>
            <pc:sldMk cId="2901892427" sldId="403"/>
            <ac:spMk id="15" creationId="{DC173B9F-E1CF-232F-92AF-ECB230D0ECC3}"/>
          </ac:spMkLst>
        </pc:spChg>
        <pc:spChg chg="mod">
          <ac:chgData name="Kelsey Maxwell" userId="034aaefa-5a5a-4a2e-8a8a-ab96fa36b864" providerId="ADAL" clId="{3E26D372-F8B7-43A3-BD21-3415DD96E761}" dt="2024-04-29T21:22:20.022" v="1384" actId="20577"/>
          <ac:spMkLst>
            <pc:docMk/>
            <pc:sldMk cId="2901892427" sldId="403"/>
            <ac:spMk id="16" creationId="{37B6E8FA-3B43-6139-661B-8E740EC93F47}"/>
          </ac:spMkLst>
        </pc:spChg>
        <pc:spChg chg="mod">
          <ac:chgData name="Kelsey Maxwell" userId="034aaefa-5a5a-4a2e-8a8a-ab96fa36b864" providerId="ADAL" clId="{3E26D372-F8B7-43A3-BD21-3415DD96E761}" dt="2024-04-29T21:22:27.849" v="1385" actId="6549"/>
          <ac:spMkLst>
            <pc:docMk/>
            <pc:sldMk cId="2901892427" sldId="403"/>
            <ac:spMk id="17" creationId="{4FC8EEC0-FB85-AE77-698A-F473E445E196}"/>
          </ac:spMkLst>
        </pc:spChg>
      </pc:sldChg>
      <pc:sldChg chg="add del">
        <pc:chgData name="Kelsey Maxwell" userId="034aaefa-5a5a-4a2e-8a8a-ab96fa36b864" providerId="ADAL" clId="{3E26D372-F8B7-43A3-BD21-3415DD96E761}" dt="2024-04-29T21:25:09.808" v="1425"/>
        <pc:sldMkLst>
          <pc:docMk/>
          <pc:sldMk cId="996981212" sldId="404"/>
        </pc:sldMkLst>
      </pc:sldChg>
      <pc:sldChg chg="add del">
        <pc:chgData name="Kelsey Maxwell" userId="034aaefa-5a5a-4a2e-8a8a-ab96fa36b864" providerId="ADAL" clId="{3E26D372-F8B7-43A3-BD21-3415DD96E761}" dt="2024-04-29T21:24:15.871" v="1408"/>
        <pc:sldMkLst>
          <pc:docMk/>
          <pc:sldMk cId="1288197907" sldId="404"/>
        </pc:sldMkLst>
      </pc:sldChg>
      <pc:sldChg chg="modSp mod">
        <pc:chgData name="Kelsey Maxwell" userId="034aaefa-5a5a-4a2e-8a8a-ab96fa36b864" providerId="ADAL" clId="{3E26D372-F8B7-43A3-BD21-3415DD96E761}" dt="2024-05-01T18:59:38.113" v="2785" actId="255"/>
        <pc:sldMkLst>
          <pc:docMk/>
          <pc:sldMk cId="3905431913" sldId="404"/>
        </pc:sldMkLst>
        <pc:spChg chg="mod">
          <ac:chgData name="Kelsey Maxwell" userId="034aaefa-5a5a-4a2e-8a8a-ab96fa36b864" providerId="ADAL" clId="{3E26D372-F8B7-43A3-BD21-3415DD96E761}" dt="2024-05-01T18:59:38.113" v="2785" actId="255"/>
          <ac:spMkLst>
            <pc:docMk/>
            <pc:sldMk cId="3905431913" sldId="404"/>
            <ac:spMk id="2" creationId="{4207755A-9AE5-8618-A7F6-A7DC271F8DE0}"/>
          </ac:spMkLst>
        </pc:spChg>
      </pc:sldChg>
      <pc:sldMasterChg chg="del delSldLayout">
        <pc:chgData name="Kelsey Maxwell" userId="034aaefa-5a5a-4a2e-8a8a-ab96fa36b864" providerId="ADAL" clId="{3E26D372-F8B7-43A3-BD21-3415DD96E761}" dt="2024-04-09T17:31:45.400" v="512" actId="2696"/>
        <pc:sldMasterMkLst>
          <pc:docMk/>
          <pc:sldMasterMk cId="3721003989" sldId="2147483699"/>
        </pc:sldMasterMkLst>
        <pc:sldLayoutChg chg="del">
          <pc:chgData name="Kelsey Maxwell" userId="034aaefa-5a5a-4a2e-8a8a-ab96fa36b864" providerId="ADAL" clId="{3E26D372-F8B7-43A3-BD21-3415DD96E761}" dt="2024-04-09T17:31:45.400" v="512" actId="2696"/>
          <pc:sldLayoutMkLst>
            <pc:docMk/>
            <pc:sldMasterMk cId="3721003989" sldId="2147483699"/>
            <pc:sldLayoutMk cId="711048420" sldId="2147483700"/>
          </pc:sldLayoutMkLst>
        </pc:sldLayoutChg>
        <pc:sldLayoutChg chg="del">
          <pc:chgData name="Kelsey Maxwell" userId="034aaefa-5a5a-4a2e-8a8a-ab96fa36b864" providerId="ADAL" clId="{3E26D372-F8B7-43A3-BD21-3415DD96E761}" dt="2024-04-09T17:31:45.400" v="512" actId="2696"/>
          <pc:sldLayoutMkLst>
            <pc:docMk/>
            <pc:sldMasterMk cId="3721003989" sldId="2147483699"/>
            <pc:sldLayoutMk cId="513231975" sldId="2147483701"/>
          </pc:sldLayoutMkLst>
        </pc:sldLayoutChg>
        <pc:sldLayoutChg chg="del">
          <pc:chgData name="Kelsey Maxwell" userId="034aaefa-5a5a-4a2e-8a8a-ab96fa36b864" providerId="ADAL" clId="{3E26D372-F8B7-43A3-BD21-3415DD96E761}" dt="2024-04-09T17:31:45.400" v="512" actId="2696"/>
          <pc:sldLayoutMkLst>
            <pc:docMk/>
            <pc:sldMasterMk cId="3721003989" sldId="2147483699"/>
            <pc:sldLayoutMk cId="3893517410" sldId="2147483702"/>
          </pc:sldLayoutMkLst>
        </pc:sldLayoutChg>
        <pc:sldLayoutChg chg="del">
          <pc:chgData name="Kelsey Maxwell" userId="034aaefa-5a5a-4a2e-8a8a-ab96fa36b864" providerId="ADAL" clId="{3E26D372-F8B7-43A3-BD21-3415DD96E761}" dt="2024-04-09T17:31:45.400" v="512" actId="2696"/>
          <pc:sldLayoutMkLst>
            <pc:docMk/>
            <pc:sldMasterMk cId="3721003989" sldId="2147483699"/>
            <pc:sldLayoutMk cId="609219224" sldId="2147483703"/>
          </pc:sldLayoutMkLst>
        </pc:sldLayoutChg>
        <pc:sldLayoutChg chg="del">
          <pc:chgData name="Kelsey Maxwell" userId="034aaefa-5a5a-4a2e-8a8a-ab96fa36b864" providerId="ADAL" clId="{3E26D372-F8B7-43A3-BD21-3415DD96E761}" dt="2024-04-09T17:31:45.400" v="512" actId="2696"/>
          <pc:sldLayoutMkLst>
            <pc:docMk/>
            <pc:sldMasterMk cId="3721003989" sldId="2147483699"/>
            <pc:sldLayoutMk cId="3402466795" sldId="2147483704"/>
          </pc:sldLayoutMkLst>
        </pc:sldLayoutChg>
      </pc:sldMasterChg>
      <pc:sldMasterChg chg="del delSldLayout">
        <pc:chgData name="Kelsey Maxwell" userId="034aaefa-5a5a-4a2e-8a8a-ab96fa36b864" providerId="ADAL" clId="{3E26D372-F8B7-43A3-BD21-3415DD96E761}" dt="2024-04-09T17:28:50.515" v="385" actId="2696"/>
        <pc:sldMasterMkLst>
          <pc:docMk/>
          <pc:sldMasterMk cId="2293205977" sldId="2147483705"/>
        </pc:sldMasterMkLst>
        <pc:sldLayoutChg chg="del">
          <pc:chgData name="Kelsey Maxwell" userId="034aaefa-5a5a-4a2e-8a8a-ab96fa36b864" providerId="ADAL" clId="{3E26D372-F8B7-43A3-BD21-3415DD96E761}" dt="2024-04-09T17:28:50.515" v="385" actId="2696"/>
          <pc:sldLayoutMkLst>
            <pc:docMk/>
            <pc:sldMasterMk cId="2293205977" sldId="2147483705"/>
            <pc:sldLayoutMk cId="1999361410" sldId="2147483706"/>
          </pc:sldLayoutMkLst>
        </pc:sldLayoutChg>
        <pc:sldLayoutChg chg="del">
          <pc:chgData name="Kelsey Maxwell" userId="034aaefa-5a5a-4a2e-8a8a-ab96fa36b864" providerId="ADAL" clId="{3E26D372-F8B7-43A3-BD21-3415DD96E761}" dt="2024-04-09T17:28:50.515" v="385" actId="2696"/>
          <pc:sldLayoutMkLst>
            <pc:docMk/>
            <pc:sldMasterMk cId="2293205977" sldId="2147483705"/>
            <pc:sldLayoutMk cId="1355713611" sldId="2147483707"/>
          </pc:sldLayoutMkLst>
        </pc:sldLayoutChg>
        <pc:sldLayoutChg chg="del">
          <pc:chgData name="Kelsey Maxwell" userId="034aaefa-5a5a-4a2e-8a8a-ab96fa36b864" providerId="ADAL" clId="{3E26D372-F8B7-43A3-BD21-3415DD96E761}" dt="2024-04-09T17:28:50.515" v="385" actId="2696"/>
          <pc:sldLayoutMkLst>
            <pc:docMk/>
            <pc:sldMasterMk cId="2293205977" sldId="2147483705"/>
            <pc:sldLayoutMk cId="3364230542" sldId="2147483708"/>
          </pc:sldLayoutMkLst>
        </pc:sldLayoutChg>
        <pc:sldLayoutChg chg="del">
          <pc:chgData name="Kelsey Maxwell" userId="034aaefa-5a5a-4a2e-8a8a-ab96fa36b864" providerId="ADAL" clId="{3E26D372-F8B7-43A3-BD21-3415DD96E761}" dt="2024-04-09T17:28:50.515" v="385" actId="2696"/>
          <pc:sldLayoutMkLst>
            <pc:docMk/>
            <pc:sldMasterMk cId="2293205977" sldId="2147483705"/>
            <pc:sldLayoutMk cId="1112161322" sldId="2147483709"/>
          </pc:sldLayoutMkLst>
        </pc:sldLayoutChg>
        <pc:sldLayoutChg chg="del">
          <pc:chgData name="Kelsey Maxwell" userId="034aaefa-5a5a-4a2e-8a8a-ab96fa36b864" providerId="ADAL" clId="{3E26D372-F8B7-43A3-BD21-3415DD96E761}" dt="2024-04-09T17:28:50.515" v="385" actId="2696"/>
          <pc:sldLayoutMkLst>
            <pc:docMk/>
            <pc:sldMasterMk cId="2293205977" sldId="2147483705"/>
            <pc:sldLayoutMk cId="1401354678" sldId="2147483710"/>
          </pc:sldLayoutMkLst>
        </pc:sldLayoutChg>
      </pc:sldMasterChg>
    </pc:docChg>
  </pc:docChgLst>
  <pc:docChgLst>
    <pc:chgData name="Laura Chanin" userId="f6d6ee30-ba23-4d13-9113-fa4634892b94" providerId="ADAL" clId="{A46BE8C2-0CD3-4F96-85BA-800EE5550556}"/>
    <pc:docChg chg="undo custSel addSld delSld modSld modShowInfo">
      <pc:chgData name="Laura Chanin" userId="f6d6ee30-ba23-4d13-9113-fa4634892b94" providerId="ADAL" clId="{A46BE8C2-0CD3-4F96-85BA-800EE5550556}" dt="2024-02-20T20:02:30.756" v="627" actId="1076"/>
      <pc:docMkLst>
        <pc:docMk/>
      </pc:docMkLst>
      <pc:sldChg chg="modSp mod">
        <pc:chgData name="Laura Chanin" userId="f6d6ee30-ba23-4d13-9113-fa4634892b94" providerId="ADAL" clId="{A46BE8C2-0CD3-4F96-85BA-800EE5550556}" dt="2024-02-16T20:06:52.532" v="574"/>
        <pc:sldMkLst>
          <pc:docMk/>
          <pc:sldMk cId="2810133685" sldId="327"/>
        </pc:sldMkLst>
        <pc:spChg chg="mod">
          <ac:chgData name="Laura Chanin" userId="f6d6ee30-ba23-4d13-9113-fa4634892b94" providerId="ADAL" clId="{A46BE8C2-0CD3-4F96-85BA-800EE5550556}" dt="2024-02-16T20:06:52.532" v="574"/>
          <ac:spMkLst>
            <pc:docMk/>
            <pc:sldMk cId="2810133685" sldId="327"/>
            <ac:spMk id="3" creationId="{77C9C890-ADC6-0AA7-BBC0-05E856AA7C3C}"/>
          </ac:spMkLst>
        </pc:spChg>
      </pc:sldChg>
      <pc:sldChg chg="delSp modSp mod">
        <pc:chgData name="Laura Chanin" userId="f6d6ee30-ba23-4d13-9113-fa4634892b94" providerId="ADAL" clId="{A46BE8C2-0CD3-4F96-85BA-800EE5550556}" dt="2024-02-19T02:09:41.895" v="588" actId="207"/>
        <pc:sldMkLst>
          <pc:docMk/>
          <pc:sldMk cId="368704294" sldId="346"/>
        </pc:sldMkLst>
        <pc:spChg chg="mod">
          <ac:chgData name="Laura Chanin" userId="f6d6ee30-ba23-4d13-9113-fa4634892b94" providerId="ADAL" clId="{A46BE8C2-0CD3-4F96-85BA-800EE5550556}" dt="2024-02-11T00:58:43.627" v="452" actId="20577"/>
          <ac:spMkLst>
            <pc:docMk/>
            <pc:sldMk cId="368704294" sldId="346"/>
            <ac:spMk id="2" creationId="{ED172573-EA74-C694-BBCC-F623BC845967}"/>
          </ac:spMkLst>
        </pc:spChg>
        <pc:spChg chg="del">
          <ac:chgData name="Laura Chanin" userId="f6d6ee30-ba23-4d13-9113-fa4634892b94" providerId="ADAL" clId="{A46BE8C2-0CD3-4F96-85BA-800EE5550556}" dt="2024-02-11T00:58:33.314" v="444" actId="478"/>
          <ac:spMkLst>
            <pc:docMk/>
            <pc:sldMk cId="368704294" sldId="346"/>
            <ac:spMk id="21" creationId="{3B388007-C919-9065-FEB2-4A20241D7DBC}"/>
          </ac:spMkLst>
        </pc:spChg>
        <pc:graphicFrameChg chg="mod modGraphic">
          <ac:chgData name="Laura Chanin" userId="f6d6ee30-ba23-4d13-9113-fa4634892b94" providerId="ADAL" clId="{A46BE8C2-0CD3-4F96-85BA-800EE5550556}" dt="2024-02-19T02:09:41.895" v="588" actId="207"/>
          <ac:graphicFrameMkLst>
            <pc:docMk/>
            <pc:sldMk cId="368704294" sldId="346"/>
            <ac:graphicFrameMk id="11" creationId="{BCEE1298-2D28-38F3-80E2-5778EA35ADEB}"/>
          </ac:graphicFrameMkLst>
        </pc:graphicFrameChg>
      </pc:sldChg>
      <pc:sldChg chg="addSp modSp mod">
        <pc:chgData name="Laura Chanin" userId="f6d6ee30-ba23-4d13-9113-fa4634892b94" providerId="ADAL" clId="{A46BE8C2-0CD3-4F96-85BA-800EE5550556}" dt="2024-02-12T21:59:20.294" v="570" actId="1076"/>
        <pc:sldMkLst>
          <pc:docMk/>
          <pc:sldMk cId="3548293580" sldId="359"/>
        </pc:sldMkLst>
        <pc:graphicFrameChg chg="mod modGraphic">
          <ac:chgData name="Laura Chanin" userId="f6d6ee30-ba23-4d13-9113-fa4634892b94" providerId="ADAL" clId="{A46BE8C2-0CD3-4F96-85BA-800EE5550556}" dt="2024-02-11T01:11:01.617" v="522" actId="6549"/>
          <ac:graphicFrameMkLst>
            <pc:docMk/>
            <pc:sldMk cId="3548293580" sldId="359"/>
            <ac:graphicFrameMk id="7" creationId="{9BBD843C-6DE6-F1CB-46C0-621E84160A33}"/>
          </ac:graphicFrameMkLst>
        </pc:graphicFrameChg>
        <pc:picChg chg="add mod">
          <ac:chgData name="Laura Chanin" userId="f6d6ee30-ba23-4d13-9113-fa4634892b94" providerId="ADAL" clId="{A46BE8C2-0CD3-4F96-85BA-800EE5550556}" dt="2024-02-12T21:59:20.294" v="570" actId="1076"/>
          <ac:picMkLst>
            <pc:docMk/>
            <pc:sldMk cId="3548293580" sldId="359"/>
            <ac:picMk id="6" creationId="{4F5038FF-66E8-7AA5-AFF1-2D9C033B4856}"/>
          </ac:picMkLst>
        </pc:picChg>
      </pc:sldChg>
      <pc:sldChg chg="addSp delSp modSp mod">
        <pc:chgData name="Laura Chanin" userId="f6d6ee30-ba23-4d13-9113-fa4634892b94" providerId="ADAL" clId="{A46BE8C2-0CD3-4F96-85BA-800EE5550556}" dt="2024-02-12T21:59:40.588" v="573" actId="1076"/>
        <pc:sldMkLst>
          <pc:docMk/>
          <pc:sldMk cId="1764499893" sldId="360"/>
        </pc:sldMkLst>
        <pc:graphicFrameChg chg="add mod modGraphic">
          <ac:chgData name="Laura Chanin" userId="f6d6ee30-ba23-4d13-9113-fa4634892b94" providerId="ADAL" clId="{A46BE8C2-0CD3-4F96-85BA-800EE5550556}" dt="2024-02-12T21:59:40.588" v="573" actId="1076"/>
          <ac:graphicFrameMkLst>
            <pc:docMk/>
            <pc:sldMk cId="1764499893" sldId="360"/>
            <ac:graphicFrameMk id="5" creationId="{EF4D6EB8-A4B5-380C-A2DB-BD447C2A6988}"/>
          </ac:graphicFrameMkLst>
        </pc:graphicFrameChg>
        <pc:graphicFrameChg chg="del mod modGraphic">
          <ac:chgData name="Laura Chanin" userId="f6d6ee30-ba23-4d13-9113-fa4634892b94" providerId="ADAL" clId="{A46BE8C2-0CD3-4F96-85BA-800EE5550556}" dt="2024-02-11T00:54:55.115" v="146" actId="478"/>
          <ac:graphicFrameMkLst>
            <pc:docMk/>
            <pc:sldMk cId="1764499893" sldId="360"/>
            <ac:graphicFrameMk id="7" creationId="{8B027B13-E74F-8FAC-4B72-6118E3F79CFB}"/>
          </ac:graphicFrameMkLst>
        </pc:graphicFrameChg>
        <pc:picChg chg="add mod">
          <ac:chgData name="Laura Chanin" userId="f6d6ee30-ba23-4d13-9113-fa4634892b94" providerId="ADAL" clId="{A46BE8C2-0CD3-4F96-85BA-800EE5550556}" dt="2024-02-12T21:59:38.281" v="572" actId="1076"/>
          <ac:picMkLst>
            <pc:docMk/>
            <pc:sldMk cId="1764499893" sldId="360"/>
            <ac:picMk id="6" creationId="{F76AA91A-9BE7-ED74-70ED-879BDE4A0F4C}"/>
          </ac:picMkLst>
        </pc:picChg>
      </pc:sldChg>
      <pc:sldChg chg="addSp delSp modSp mod modClrScheme chgLayout">
        <pc:chgData name="Laura Chanin" userId="f6d6ee30-ba23-4d13-9113-fa4634892b94" providerId="ADAL" clId="{A46BE8C2-0CD3-4F96-85BA-800EE5550556}" dt="2024-02-12T21:58:16.386" v="543" actId="1076"/>
        <pc:sldMkLst>
          <pc:docMk/>
          <pc:sldMk cId="2177869258" sldId="362"/>
        </pc:sldMkLst>
        <pc:spChg chg="mod">
          <ac:chgData name="Laura Chanin" userId="f6d6ee30-ba23-4d13-9113-fa4634892b94" providerId="ADAL" clId="{A46BE8C2-0CD3-4F96-85BA-800EE5550556}" dt="2024-02-12T21:57:56.596" v="540" actId="26606"/>
          <ac:spMkLst>
            <pc:docMk/>
            <pc:sldMk cId="2177869258" sldId="362"/>
            <ac:spMk id="4" creationId="{305B8634-B252-4120-25D2-63EAA151EEE0}"/>
          </ac:spMkLst>
        </pc:spChg>
        <pc:spChg chg="mod">
          <ac:chgData name="Laura Chanin" userId="f6d6ee30-ba23-4d13-9113-fa4634892b94" providerId="ADAL" clId="{A46BE8C2-0CD3-4F96-85BA-800EE5550556}" dt="2024-02-12T21:57:56.596" v="540" actId="26606"/>
          <ac:spMkLst>
            <pc:docMk/>
            <pc:sldMk cId="2177869258" sldId="362"/>
            <ac:spMk id="5" creationId="{6B41A9A7-8AD6-AC6E-0905-321EA73041A0}"/>
          </ac:spMkLst>
        </pc:spChg>
        <pc:spChg chg="mod">
          <ac:chgData name="Laura Chanin" userId="f6d6ee30-ba23-4d13-9113-fa4634892b94" providerId="ADAL" clId="{A46BE8C2-0CD3-4F96-85BA-800EE5550556}" dt="2024-02-12T21:57:56.596" v="540" actId="26606"/>
          <ac:spMkLst>
            <pc:docMk/>
            <pc:sldMk cId="2177869258" sldId="362"/>
            <ac:spMk id="9" creationId="{7F13E8E6-643F-604F-09AC-7B770E3C18B2}"/>
          </ac:spMkLst>
        </pc:spChg>
        <pc:spChg chg="mod ord">
          <ac:chgData name="Laura Chanin" userId="f6d6ee30-ba23-4d13-9113-fa4634892b94" providerId="ADAL" clId="{A46BE8C2-0CD3-4F96-85BA-800EE5550556}" dt="2024-02-12T21:57:56.596" v="540" actId="26606"/>
          <ac:spMkLst>
            <pc:docMk/>
            <pc:sldMk cId="2177869258" sldId="362"/>
            <ac:spMk id="14" creationId="{AD98E5AD-2E29-4FA7-D536-F360A31BEEAF}"/>
          </ac:spMkLst>
        </pc:spChg>
        <pc:spChg chg="add del mod">
          <ac:chgData name="Laura Chanin" userId="f6d6ee30-ba23-4d13-9113-fa4634892b94" providerId="ADAL" clId="{A46BE8C2-0CD3-4F96-85BA-800EE5550556}" dt="2024-02-12T21:57:56.596" v="540" actId="26606"/>
          <ac:spMkLst>
            <pc:docMk/>
            <pc:sldMk cId="2177869258" sldId="362"/>
            <ac:spMk id="19" creationId="{96A36003-1C07-E618-B9F0-F341A70053CE}"/>
          </ac:spMkLst>
        </pc:spChg>
        <pc:spChg chg="add del mod">
          <ac:chgData name="Laura Chanin" userId="f6d6ee30-ba23-4d13-9113-fa4634892b94" providerId="ADAL" clId="{A46BE8C2-0CD3-4F96-85BA-800EE5550556}" dt="2024-02-12T21:57:56.596" v="540" actId="26606"/>
          <ac:spMkLst>
            <pc:docMk/>
            <pc:sldMk cId="2177869258" sldId="362"/>
            <ac:spMk id="21" creationId="{813C4D7A-4891-6F81-4FBF-602708250E49}"/>
          </ac:spMkLst>
        </pc:spChg>
        <pc:spChg chg="add del mod">
          <ac:chgData name="Laura Chanin" userId="f6d6ee30-ba23-4d13-9113-fa4634892b94" providerId="ADAL" clId="{A46BE8C2-0CD3-4F96-85BA-800EE5550556}" dt="2024-02-12T21:57:56.596" v="540" actId="26606"/>
          <ac:spMkLst>
            <pc:docMk/>
            <pc:sldMk cId="2177869258" sldId="362"/>
            <ac:spMk id="23" creationId="{6980944B-06AF-A18E-6032-9D3CC87C12B2}"/>
          </ac:spMkLst>
        </pc:spChg>
        <pc:spChg chg="add del mod">
          <ac:chgData name="Laura Chanin" userId="f6d6ee30-ba23-4d13-9113-fa4634892b94" providerId="ADAL" clId="{A46BE8C2-0CD3-4F96-85BA-800EE5550556}" dt="2024-02-12T21:57:56.596" v="540" actId="26606"/>
          <ac:spMkLst>
            <pc:docMk/>
            <pc:sldMk cId="2177869258" sldId="362"/>
            <ac:spMk id="25" creationId="{B0C842F0-89E5-5128-1B3D-F9A02E92F40F}"/>
          </ac:spMkLst>
        </pc:spChg>
        <pc:spChg chg="add del mod">
          <ac:chgData name="Laura Chanin" userId="f6d6ee30-ba23-4d13-9113-fa4634892b94" providerId="ADAL" clId="{A46BE8C2-0CD3-4F96-85BA-800EE5550556}" dt="2024-02-12T21:57:56.596" v="540" actId="26606"/>
          <ac:spMkLst>
            <pc:docMk/>
            <pc:sldMk cId="2177869258" sldId="362"/>
            <ac:spMk id="27" creationId="{3FEB3B6E-E601-B037-3AE3-198F6638CCC9}"/>
          </ac:spMkLst>
        </pc:spChg>
        <pc:spChg chg="add del mod">
          <ac:chgData name="Laura Chanin" userId="f6d6ee30-ba23-4d13-9113-fa4634892b94" providerId="ADAL" clId="{A46BE8C2-0CD3-4F96-85BA-800EE5550556}" dt="2024-02-12T21:57:56.596" v="540" actId="26606"/>
          <ac:spMkLst>
            <pc:docMk/>
            <pc:sldMk cId="2177869258" sldId="362"/>
            <ac:spMk id="29" creationId="{AFD67DBD-24F8-0BC1-0BE5-034E4F45A0D8}"/>
          </ac:spMkLst>
        </pc:spChg>
        <pc:spChg chg="add del mod">
          <ac:chgData name="Laura Chanin" userId="f6d6ee30-ba23-4d13-9113-fa4634892b94" providerId="ADAL" clId="{A46BE8C2-0CD3-4F96-85BA-800EE5550556}" dt="2024-02-12T21:57:56.596" v="540" actId="26606"/>
          <ac:spMkLst>
            <pc:docMk/>
            <pc:sldMk cId="2177869258" sldId="362"/>
            <ac:spMk id="31" creationId="{FF71B3FC-2F08-EF0F-D632-46CF8BF017FC}"/>
          </ac:spMkLst>
        </pc:spChg>
        <pc:spChg chg="add del mod">
          <ac:chgData name="Laura Chanin" userId="f6d6ee30-ba23-4d13-9113-fa4634892b94" providerId="ADAL" clId="{A46BE8C2-0CD3-4F96-85BA-800EE5550556}" dt="2024-02-12T21:57:56.596" v="540" actId="26606"/>
          <ac:spMkLst>
            <pc:docMk/>
            <pc:sldMk cId="2177869258" sldId="362"/>
            <ac:spMk id="33" creationId="{46FACFC7-5740-4C45-FCBA-123DBED08F89}"/>
          </ac:spMkLst>
        </pc:spChg>
        <pc:spChg chg="add del mod">
          <ac:chgData name="Laura Chanin" userId="f6d6ee30-ba23-4d13-9113-fa4634892b94" providerId="ADAL" clId="{A46BE8C2-0CD3-4F96-85BA-800EE5550556}" dt="2024-02-12T21:57:56.596" v="540" actId="26606"/>
          <ac:spMkLst>
            <pc:docMk/>
            <pc:sldMk cId="2177869258" sldId="362"/>
            <ac:spMk id="35" creationId="{A276AC16-18BF-C370-5CC6-8CE59BBE6E84}"/>
          </ac:spMkLst>
        </pc:spChg>
        <pc:spChg chg="add del mod">
          <ac:chgData name="Laura Chanin" userId="f6d6ee30-ba23-4d13-9113-fa4634892b94" providerId="ADAL" clId="{A46BE8C2-0CD3-4F96-85BA-800EE5550556}" dt="2024-02-12T21:57:56.596" v="540" actId="26606"/>
          <ac:spMkLst>
            <pc:docMk/>
            <pc:sldMk cId="2177869258" sldId="362"/>
            <ac:spMk id="37" creationId="{68910A88-5C0D-8231-EBA8-FC4EEF88FC55}"/>
          </ac:spMkLst>
        </pc:spChg>
        <pc:spChg chg="add del mod">
          <ac:chgData name="Laura Chanin" userId="f6d6ee30-ba23-4d13-9113-fa4634892b94" providerId="ADAL" clId="{A46BE8C2-0CD3-4F96-85BA-800EE5550556}" dt="2024-02-12T21:57:56.596" v="540" actId="26606"/>
          <ac:spMkLst>
            <pc:docMk/>
            <pc:sldMk cId="2177869258" sldId="362"/>
            <ac:spMk id="39" creationId="{BEDB926D-9306-0EB1-2EBC-57C8BD7DDEF1}"/>
          </ac:spMkLst>
        </pc:spChg>
        <pc:spChg chg="add del mod">
          <ac:chgData name="Laura Chanin" userId="f6d6ee30-ba23-4d13-9113-fa4634892b94" providerId="ADAL" clId="{A46BE8C2-0CD3-4F96-85BA-800EE5550556}" dt="2024-02-12T21:57:56.596" v="540" actId="26606"/>
          <ac:spMkLst>
            <pc:docMk/>
            <pc:sldMk cId="2177869258" sldId="362"/>
            <ac:spMk id="41" creationId="{F59FF3E8-18CD-C924-2813-B86EABE8219F}"/>
          </ac:spMkLst>
        </pc:spChg>
        <pc:spChg chg="add del mod">
          <ac:chgData name="Laura Chanin" userId="f6d6ee30-ba23-4d13-9113-fa4634892b94" providerId="ADAL" clId="{A46BE8C2-0CD3-4F96-85BA-800EE5550556}" dt="2024-02-12T21:57:56.596" v="540" actId="26606"/>
          <ac:spMkLst>
            <pc:docMk/>
            <pc:sldMk cId="2177869258" sldId="362"/>
            <ac:spMk id="43" creationId="{FEE9F752-6DCA-3DD3-BF2C-FA5781D01F3D}"/>
          </ac:spMkLst>
        </pc:spChg>
        <pc:spChg chg="add del mod">
          <ac:chgData name="Laura Chanin" userId="f6d6ee30-ba23-4d13-9113-fa4634892b94" providerId="ADAL" clId="{A46BE8C2-0CD3-4F96-85BA-800EE5550556}" dt="2024-02-12T21:57:56.596" v="540" actId="26606"/>
          <ac:spMkLst>
            <pc:docMk/>
            <pc:sldMk cId="2177869258" sldId="362"/>
            <ac:spMk id="45" creationId="{E5F780B0-A0FA-2195-E796-3D515C6355C9}"/>
          </ac:spMkLst>
        </pc:spChg>
        <pc:spChg chg="add del mod">
          <ac:chgData name="Laura Chanin" userId="f6d6ee30-ba23-4d13-9113-fa4634892b94" providerId="ADAL" clId="{A46BE8C2-0CD3-4F96-85BA-800EE5550556}" dt="2024-02-12T21:57:56.596" v="540" actId="26606"/>
          <ac:spMkLst>
            <pc:docMk/>
            <pc:sldMk cId="2177869258" sldId="362"/>
            <ac:spMk id="47" creationId="{C15DE787-A74B-5A7A-D71B-62E7141F3D38}"/>
          </ac:spMkLst>
        </pc:spChg>
        <pc:spChg chg="add del mod">
          <ac:chgData name="Laura Chanin" userId="f6d6ee30-ba23-4d13-9113-fa4634892b94" providerId="ADAL" clId="{A46BE8C2-0CD3-4F96-85BA-800EE5550556}" dt="2024-02-12T21:57:56.596" v="540" actId="26606"/>
          <ac:spMkLst>
            <pc:docMk/>
            <pc:sldMk cId="2177869258" sldId="362"/>
            <ac:spMk id="49" creationId="{F03D8735-8466-2BDC-4740-AB40A4E1A294}"/>
          </ac:spMkLst>
        </pc:spChg>
        <pc:spChg chg="add del mod">
          <ac:chgData name="Laura Chanin" userId="f6d6ee30-ba23-4d13-9113-fa4634892b94" providerId="ADAL" clId="{A46BE8C2-0CD3-4F96-85BA-800EE5550556}" dt="2024-02-12T21:57:56.596" v="540" actId="26606"/>
          <ac:spMkLst>
            <pc:docMk/>
            <pc:sldMk cId="2177869258" sldId="362"/>
            <ac:spMk id="51" creationId="{0A6E25A1-5A7D-FE85-EB87-42C233BDFFB6}"/>
          </ac:spMkLst>
        </pc:spChg>
        <pc:spChg chg="add del mod">
          <ac:chgData name="Laura Chanin" userId="f6d6ee30-ba23-4d13-9113-fa4634892b94" providerId="ADAL" clId="{A46BE8C2-0CD3-4F96-85BA-800EE5550556}" dt="2024-02-12T21:57:56.596" v="540" actId="26606"/>
          <ac:spMkLst>
            <pc:docMk/>
            <pc:sldMk cId="2177869258" sldId="362"/>
            <ac:spMk id="53" creationId="{5E95E2F0-C8CB-3C78-99D3-D4401859A228}"/>
          </ac:spMkLst>
        </pc:spChg>
        <pc:spChg chg="add del mod">
          <ac:chgData name="Laura Chanin" userId="f6d6ee30-ba23-4d13-9113-fa4634892b94" providerId="ADAL" clId="{A46BE8C2-0CD3-4F96-85BA-800EE5550556}" dt="2024-02-12T21:57:56.596" v="540" actId="26606"/>
          <ac:spMkLst>
            <pc:docMk/>
            <pc:sldMk cId="2177869258" sldId="362"/>
            <ac:spMk id="55" creationId="{3E310AE3-044B-FDD0-0022-9614C50ED9B4}"/>
          </ac:spMkLst>
        </pc:spChg>
        <pc:spChg chg="add del mod">
          <ac:chgData name="Laura Chanin" userId="f6d6ee30-ba23-4d13-9113-fa4634892b94" providerId="ADAL" clId="{A46BE8C2-0CD3-4F96-85BA-800EE5550556}" dt="2024-02-12T21:57:56.596" v="540" actId="26606"/>
          <ac:spMkLst>
            <pc:docMk/>
            <pc:sldMk cId="2177869258" sldId="362"/>
            <ac:spMk id="57" creationId="{55E23EEA-D47A-DCD4-6B00-345843C834C9}"/>
          </ac:spMkLst>
        </pc:spChg>
        <pc:picChg chg="add del mod">
          <ac:chgData name="Laura Chanin" userId="f6d6ee30-ba23-4d13-9113-fa4634892b94" providerId="ADAL" clId="{A46BE8C2-0CD3-4F96-85BA-800EE5550556}" dt="2024-02-12T21:58:00.721" v="541" actId="21"/>
          <ac:picMkLst>
            <pc:docMk/>
            <pc:sldMk cId="2177869258" sldId="362"/>
            <ac:picMk id="2" creationId="{38E364B0-97E1-17FE-4F47-CEF06BA197CD}"/>
          </ac:picMkLst>
        </pc:picChg>
        <pc:picChg chg="add mod">
          <ac:chgData name="Laura Chanin" userId="f6d6ee30-ba23-4d13-9113-fa4634892b94" providerId="ADAL" clId="{A46BE8C2-0CD3-4F96-85BA-800EE5550556}" dt="2024-02-12T21:58:16.386" v="543" actId="1076"/>
          <ac:picMkLst>
            <pc:docMk/>
            <pc:sldMk cId="2177869258" sldId="362"/>
            <ac:picMk id="3" creationId="{30FA8ABC-BA59-0FBC-DC2B-3ED41C3EF36F}"/>
          </ac:picMkLst>
        </pc:picChg>
        <pc:picChg chg="mod ord">
          <ac:chgData name="Laura Chanin" userId="f6d6ee30-ba23-4d13-9113-fa4634892b94" providerId="ADAL" clId="{A46BE8C2-0CD3-4F96-85BA-800EE5550556}" dt="2024-02-12T21:57:56.596" v="540" actId="26606"/>
          <ac:picMkLst>
            <pc:docMk/>
            <pc:sldMk cId="2177869258" sldId="362"/>
            <ac:picMk id="7" creationId="{D9064C65-33A7-E448-CCFA-A66D96EE73D9}"/>
          </ac:picMkLst>
        </pc:picChg>
      </pc:sldChg>
      <pc:sldChg chg="addSp delSp modSp mod modClrScheme chgLayout">
        <pc:chgData name="Laura Chanin" userId="f6d6ee30-ba23-4d13-9113-fa4634892b94" providerId="ADAL" clId="{A46BE8C2-0CD3-4F96-85BA-800EE5550556}" dt="2024-02-11T00:50:17.092" v="1" actId="26606"/>
        <pc:sldMkLst>
          <pc:docMk/>
          <pc:sldMk cId="2393278068" sldId="363"/>
        </pc:sldMkLst>
        <pc:spChg chg="mod">
          <ac:chgData name="Laura Chanin" userId="f6d6ee30-ba23-4d13-9113-fa4634892b94" providerId="ADAL" clId="{A46BE8C2-0CD3-4F96-85BA-800EE5550556}" dt="2024-02-11T00:50:17.092" v="1" actId="26606"/>
          <ac:spMkLst>
            <pc:docMk/>
            <pc:sldMk cId="2393278068" sldId="363"/>
            <ac:spMk id="2" creationId="{D7FF752A-548F-B66E-6BC4-C7AB4A58BB66}"/>
          </ac:spMkLst>
        </pc:spChg>
        <pc:spChg chg="mod">
          <ac:chgData name="Laura Chanin" userId="f6d6ee30-ba23-4d13-9113-fa4634892b94" providerId="ADAL" clId="{A46BE8C2-0CD3-4F96-85BA-800EE5550556}" dt="2024-02-11T00:50:17.092" v="1" actId="26606"/>
          <ac:spMkLst>
            <pc:docMk/>
            <pc:sldMk cId="2393278068" sldId="363"/>
            <ac:spMk id="3" creationId="{0E3D3B8C-A1DB-6624-62D4-95FA31C27511}"/>
          </ac:spMkLst>
        </pc:spChg>
        <pc:spChg chg="mod ord">
          <ac:chgData name="Laura Chanin" userId="f6d6ee30-ba23-4d13-9113-fa4634892b94" providerId="ADAL" clId="{A46BE8C2-0CD3-4F96-85BA-800EE5550556}" dt="2024-02-11T00:50:17.092" v="1" actId="26606"/>
          <ac:spMkLst>
            <pc:docMk/>
            <pc:sldMk cId="2393278068" sldId="363"/>
            <ac:spMk id="6" creationId="{F4E2DA30-61D6-1A57-EC56-203C5C2D364A}"/>
          </ac:spMkLst>
        </pc:spChg>
        <pc:spChg chg="add del mod">
          <ac:chgData name="Laura Chanin" userId="f6d6ee30-ba23-4d13-9113-fa4634892b94" providerId="ADAL" clId="{A46BE8C2-0CD3-4F96-85BA-800EE5550556}" dt="2024-02-11T00:50:17.092" v="1" actId="26606"/>
          <ac:spMkLst>
            <pc:docMk/>
            <pc:sldMk cId="2393278068" sldId="363"/>
            <ac:spMk id="11" creationId="{E71EF5A7-4F24-5CBB-29AB-8E96E13FBA82}"/>
          </ac:spMkLst>
        </pc:spChg>
        <pc:spChg chg="add del mod">
          <ac:chgData name="Laura Chanin" userId="f6d6ee30-ba23-4d13-9113-fa4634892b94" providerId="ADAL" clId="{A46BE8C2-0CD3-4F96-85BA-800EE5550556}" dt="2024-02-11T00:50:17.092" v="1" actId="26606"/>
          <ac:spMkLst>
            <pc:docMk/>
            <pc:sldMk cId="2393278068" sldId="363"/>
            <ac:spMk id="13" creationId="{E9786A74-03D7-20FA-F78D-9CAD86F646FB}"/>
          </ac:spMkLst>
        </pc:spChg>
        <pc:spChg chg="add del mod">
          <ac:chgData name="Laura Chanin" userId="f6d6ee30-ba23-4d13-9113-fa4634892b94" providerId="ADAL" clId="{A46BE8C2-0CD3-4F96-85BA-800EE5550556}" dt="2024-02-11T00:50:17.092" v="1" actId="26606"/>
          <ac:spMkLst>
            <pc:docMk/>
            <pc:sldMk cId="2393278068" sldId="363"/>
            <ac:spMk id="15" creationId="{88AEEFC5-52C0-1E53-6147-686A5E61CB1F}"/>
          </ac:spMkLst>
        </pc:spChg>
        <pc:spChg chg="add del mod">
          <ac:chgData name="Laura Chanin" userId="f6d6ee30-ba23-4d13-9113-fa4634892b94" providerId="ADAL" clId="{A46BE8C2-0CD3-4F96-85BA-800EE5550556}" dt="2024-02-11T00:50:17.092" v="1" actId="26606"/>
          <ac:spMkLst>
            <pc:docMk/>
            <pc:sldMk cId="2393278068" sldId="363"/>
            <ac:spMk id="17" creationId="{1C3ADA7E-648B-CFA5-DF2E-777006058E87}"/>
          </ac:spMkLst>
        </pc:spChg>
        <pc:spChg chg="add del mod">
          <ac:chgData name="Laura Chanin" userId="f6d6ee30-ba23-4d13-9113-fa4634892b94" providerId="ADAL" clId="{A46BE8C2-0CD3-4F96-85BA-800EE5550556}" dt="2024-02-11T00:50:17.092" v="1" actId="26606"/>
          <ac:spMkLst>
            <pc:docMk/>
            <pc:sldMk cId="2393278068" sldId="363"/>
            <ac:spMk id="19" creationId="{1ED15C01-B4FC-E2B5-020B-9EDC7CC1B053}"/>
          </ac:spMkLst>
        </pc:spChg>
        <pc:spChg chg="add del mod">
          <ac:chgData name="Laura Chanin" userId="f6d6ee30-ba23-4d13-9113-fa4634892b94" providerId="ADAL" clId="{A46BE8C2-0CD3-4F96-85BA-800EE5550556}" dt="2024-02-11T00:50:17.092" v="1" actId="26606"/>
          <ac:spMkLst>
            <pc:docMk/>
            <pc:sldMk cId="2393278068" sldId="363"/>
            <ac:spMk id="21" creationId="{AAA633A1-B182-5E9B-3E08-A58DE39BF834}"/>
          </ac:spMkLst>
        </pc:spChg>
        <pc:spChg chg="add del mod">
          <ac:chgData name="Laura Chanin" userId="f6d6ee30-ba23-4d13-9113-fa4634892b94" providerId="ADAL" clId="{A46BE8C2-0CD3-4F96-85BA-800EE5550556}" dt="2024-02-11T00:50:17.092" v="1" actId="26606"/>
          <ac:spMkLst>
            <pc:docMk/>
            <pc:sldMk cId="2393278068" sldId="363"/>
            <ac:spMk id="23" creationId="{78E9DBA2-5959-8D4B-84CD-C839CF8CACE5}"/>
          </ac:spMkLst>
        </pc:spChg>
        <pc:spChg chg="add del mod">
          <ac:chgData name="Laura Chanin" userId="f6d6ee30-ba23-4d13-9113-fa4634892b94" providerId="ADAL" clId="{A46BE8C2-0CD3-4F96-85BA-800EE5550556}" dt="2024-02-11T00:50:17.092" v="1" actId="26606"/>
          <ac:spMkLst>
            <pc:docMk/>
            <pc:sldMk cId="2393278068" sldId="363"/>
            <ac:spMk id="25" creationId="{B2CBA2DA-92EC-F6F3-BCBC-E1DA93377E4D}"/>
          </ac:spMkLst>
        </pc:spChg>
        <pc:spChg chg="add del mod">
          <ac:chgData name="Laura Chanin" userId="f6d6ee30-ba23-4d13-9113-fa4634892b94" providerId="ADAL" clId="{A46BE8C2-0CD3-4F96-85BA-800EE5550556}" dt="2024-02-11T00:50:17.092" v="1" actId="26606"/>
          <ac:spMkLst>
            <pc:docMk/>
            <pc:sldMk cId="2393278068" sldId="363"/>
            <ac:spMk id="27" creationId="{2D725C69-B3E3-DACF-D764-AFB9F189E24C}"/>
          </ac:spMkLst>
        </pc:spChg>
        <pc:spChg chg="add del mod">
          <ac:chgData name="Laura Chanin" userId="f6d6ee30-ba23-4d13-9113-fa4634892b94" providerId="ADAL" clId="{A46BE8C2-0CD3-4F96-85BA-800EE5550556}" dt="2024-02-11T00:50:17.092" v="1" actId="26606"/>
          <ac:spMkLst>
            <pc:docMk/>
            <pc:sldMk cId="2393278068" sldId="363"/>
            <ac:spMk id="29" creationId="{EDEC8947-DF86-89A1-9A6C-2B4195A52A25}"/>
          </ac:spMkLst>
        </pc:spChg>
        <pc:spChg chg="add del mod">
          <ac:chgData name="Laura Chanin" userId="f6d6ee30-ba23-4d13-9113-fa4634892b94" providerId="ADAL" clId="{A46BE8C2-0CD3-4F96-85BA-800EE5550556}" dt="2024-02-11T00:50:17.092" v="1" actId="26606"/>
          <ac:spMkLst>
            <pc:docMk/>
            <pc:sldMk cId="2393278068" sldId="363"/>
            <ac:spMk id="31" creationId="{AB51B2C2-B627-19D3-E21F-E81FBCBDFE45}"/>
          </ac:spMkLst>
        </pc:spChg>
        <pc:spChg chg="add del mod">
          <ac:chgData name="Laura Chanin" userId="f6d6ee30-ba23-4d13-9113-fa4634892b94" providerId="ADAL" clId="{A46BE8C2-0CD3-4F96-85BA-800EE5550556}" dt="2024-02-11T00:50:17.092" v="1" actId="26606"/>
          <ac:spMkLst>
            <pc:docMk/>
            <pc:sldMk cId="2393278068" sldId="363"/>
            <ac:spMk id="33" creationId="{BC5C9B07-6C44-C149-3AB6-2E1875CBC7F0}"/>
          </ac:spMkLst>
        </pc:spChg>
        <pc:spChg chg="add del mod">
          <ac:chgData name="Laura Chanin" userId="f6d6ee30-ba23-4d13-9113-fa4634892b94" providerId="ADAL" clId="{A46BE8C2-0CD3-4F96-85BA-800EE5550556}" dt="2024-02-11T00:50:17.092" v="1" actId="26606"/>
          <ac:spMkLst>
            <pc:docMk/>
            <pc:sldMk cId="2393278068" sldId="363"/>
            <ac:spMk id="35" creationId="{3B7018B5-F8DD-AAFC-6B8E-BF665162F0FF}"/>
          </ac:spMkLst>
        </pc:spChg>
        <pc:spChg chg="add del mod">
          <ac:chgData name="Laura Chanin" userId="f6d6ee30-ba23-4d13-9113-fa4634892b94" providerId="ADAL" clId="{A46BE8C2-0CD3-4F96-85BA-800EE5550556}" dt="2024-02-11T00:50:17.092" v="1" actId="26606"/>
          <ac:spMkLst>
            <pc:docMk/>
            <pc:sldMk cId="2393278068" sldId="363"/>
            <ac:spMk id="37" creationId="{4ADA3E09-CFF2-6B86-9E66-EA411130F2FD}"/>
          </ac:spMkLst>
        </pc:spChg>
        <pc:spChg chg="add del mod">
          <ac:chgData name="Laura Chanin" userId="f6d6ee30-ba23-4d13-9113-fa4634892b94" providerId="ADAL" clId="{A46BE8C2-0CD3-4F96-85BA-800EE5550556}" dt="2024-02-11T00:50:17.092" v="1" actId="26606"/>
          <ac:spMkLst>
            <pc:docMk/>
            <pc:sldMk cId="2393278068" sldId="363"/>
            <ac:spMk id="39" creationId="{47E3856A-F6CF-C5CF-EFCB-384FA4F093DC}"/>
          </ac:spMkLst>
        </pc:spChg>
        <pc:spChg chg="add del mod">
          <ac:chgData name="Laura Chanin" userId="f6d6ee30-ba23-4d13-9113-fa4634892b94" providerId="ADAL" clId="{A46BE8C2-0CD3-4F96-85BA-800EE5550556}" dt="2024-02-11T00:50:17.092" v="1" actId="26606"/>
          <ac:spMkLst>
            <pc:docMk/>
            <pc:sldMk cId="2393278068" sldId="363"/>
            <ac:spMk id="41" creationId="{358DABED-349E-A2B1-56A4-617B982EC218}"/>
          </ac:spMkLst>
        </pc:spChg>
        <pc:spChg chg="add del mod">
          <ac:chgData name="Laura Chanin" userId="f6d6ee30-ba23-4d13-9113-fa4634892b94" providerId="ADAL" clId="{A46BE8C2-0CD3-4F96-85BA-800EE5550556}" dt="2024-02-11T00:50:17.092" v="1" actId="26606"/>
          <ac:spMkLst>
            <pc:docMk/>
            <pc:sldMk cId="2393278068" sldId="363"/>
            <ac:spMk id="43" creationId="{B29CA729-EF91-8C81-E34D-5979312E277D}"/>
          </ac:spMkLst>
        </pc:spChg>
        <pc:spChg chg="add del mod">
          <ac:chgData name="Laura Chanin" userId="f6d6ee30-ba23-4d13-9113-fa4634892b94" providerId="ADAL" clId="{A46BE8C2-0CD3-4F96-85BA-800EE5550556}" dt="2024-02-11T00:50:17.092" v="1" actId="26606"/>
          <ac:spMkLst>
            <pc:docMk/>
            <pc:sldMk cId="2393278068" sldId="363"/>
            <ac:spMk id="45" creationId="{E1FEAD7F-A6F9-5CAC-203F-0524686D6FB6}"/>
          </ac:spMkLst>
        </pc:spChg>
        <pc:spChg chg="add del mod">
          <ac:chgData name="Laura Chanin" userId="f6d6ee30-ba23-4d13-9113-fa4634892b94" providerId="ADAL" clId="{A46BE8C2-0CD3-4F96-85BA-800EE5550556}" dt="2024-02-11T00:50:17.092" v="1" actId="26606"/>
          <ac:spMkLst>
            <pc:docMk/>
            <pc:sldMk cId="2393278068" sldId="363"/>
            <ac:spMk id="47" creationId="{081CD4DA-D8B2-6465-0360-52C8C9B1E879}"/>
          </ac:spMkLst>
        </pc:spChg>
        <pc:spChg chg="add del mod">
          <ac:chgData name="Laura Chanin" userId="f6d6ee30-ba23-4d13-9113-fa4634892b94" providerId="ADAL" clId="{A46BE8C2-0CD3-4F96-85BA-800EE5550556}" dt="2024-02-11T00:50:17.092" v="1" actId="26606"/>
          <ac:spMkLst>
            <pc:docMk/>
            <pc:sldMk cId="2393278068" sldId="363"/>
            <ac:spMk id="49" creationId="{B12F7A5F-5082-81BB-696F-2BDDA7C03878}"/>
          </ac:spMkLst>
        </pc:spChg>
        <pc:spChg chg="add del mod">
          <ac:chgData name="Laura Chanin" userId="f6d6ee30-ba23-4d13-9113-fa4634892b94" providerId="ADAL" clId="{A46BE8C2-0CD3-4F96-85BA-800EE5550556}" dt="2024-02-11T00:50:17.092" v="1" actId="26606"/>
          <ac:spMkLst>
            <pc:docMk/>
            <pc:sldMk cId="2393278068" sldId="363"/>
            <ac:spMk id="51" creationId="{084B1BAB-6954-EA9D-F908-3B0FDECE262D}"/>
          </ac:spMkLst>
        </pc:spChg>
        <pc:spChg chg="add del mod">
          <ac:chgData name="Laura Chanin" userId="f6d6ee30-ba23-4d13-9113-fa4634892b94" providerId="ADAL" clId="{A46BE8C2-0CD3-4F96-85BA-800EE5550556}" dt="2024-02-11T00:50:17.092" v="1" actId="26606"/>
          <ac:spMkLst>
            <pc:docMk/>
            <pc:sldMk cId="2393278068" sldId="363"/>
            <ac:spMk id="53" creationId="{9291ADFD-B9EF-A802-6DD1-94707A7E4949}"/>
          </ac:spMkLst>
        </pc:spChg>
        <pc:picChg chg="mod ord">
          <ac:chgData name="Laura Chanin" userId="f6d6ee30-ba23-4d13-9113-fa4634892b94" providerId="ADAL" clId="{A46BE8C2-0CD3-4F96-85BA-800EE5550556}" dt="2024-02-11T00:50:17.092" v="1" actId="26606"/>
          <ac:picMkLst>
            <pc:docMk/>
            <pc:sldMk cId="2393278068" sldId="363"/>
            <ac:picMk id="4" creationId="{64D1B0B8-A800-902E-703C-785886A84FCA}"/>
          </ac:picMkLst>
        </pc:picChg>
        <pc:picChg chg="mod">
          <ac:chgData name="Laura Chanin" userId="f6d6ee30-ba23-4d13-9113-fa4634892b94" providerId="ADAL" clId="{A46BE8C2-0CD3-4F96-85BA-800EE5550556}" dt="2024-02-11T00:50:17.092" v="1" actId="26606"/>
          <ac:picMkLst>
            <pc:docMk/>
            <pc:sldMk cId="2393278068" sldId="363"/>
            <ac:picMk id="5" creationId="{854A6CFE-E59B-E053-0538-9D08B0140281}"/>
          </ac:picMkLst>
        </pc:picChg>
      </pc:sldChg>
      <pc:sldChg chg="addSp modSp mod">
        <pc:chgData name="Laura Chanin" userId="f6d6ee30-ba23-4d13-9113-fa4634892b94" providerId="ADAL" clId="{A46BE8C2-0CD3-4F96-85BA-800EE5550556}" dt="2024-02-12T21:58:58.711" v="568" actId="1076"/>
        <pc:sldMkLst>
          <pc:docMk/>
          <pc:sldMk cId="1117568805" sldId="365"/>
        </pc:sldMkLst>
        <pc:spChg chg="mod">
          <ac:chgData name="Laura Chanin" userId="f6d6ee30-ba23-4d13-9113-fa4634892b94" providerId="ADAL" clId="{A46BE8C2-0CD3-4F96-85BA-800EE5550556}" dt="2024-02-12T21:58:46.284" v="566" actId="27636"/>
          <ac:spMkLst>
            <pc:docMk/>
            <pc:sldMk cId="1117568805" sldId="365"/>
            <ac:spMk id="2" creationId="{14B7F33C-0E06-F69E-C0DF-2375D873590F}"/>
          </ac:spMkLst>
        </pc:spChg>
        <pc:graphicFrameChg chg="mod">
          <ac:chgData name="Laura Chanin" userId="f6d6ee30-ba23-4d13-9113-fa4634892b94" providerId="ADAL" clId="{A46BE8C2-0CD3-4F96-85BA-800EE5550556}" dt="2024-02-12T21:58:52.345" v="567" actId="1076"/>
          <ac:graphicFrameMkLst>
            <pc:docMk/>
            <pc:sldMk cId="1117568805" sldId="365"/>
            <ac:graphicFrameMk id="8" creationId="{35CDD5A8-C822-B783-ECB4-17E7842F8F1B}"/>
          </ac:graphicFrameMkLst>
        </pc:graphicFrameChg>
        <pc:picChg chg="add mod">
          <ac:chgData name="Laura Chanin" userId="f6d6ee30-ba23-4d13-9113-fa4634892b94" providerId="ADAL" clId="{A46BE8C2-0CD3-4F96-85BA-800EE5550556}" dt="2024-02-12T21:58:58.711" v="568" actId="1076"/>
          <ac:picMkLst>
            <pc:docMk/>
            <pc:sldMk cId="1117568805" sldId="365"/>
            <ac:picMk id="5" creationId="{DE90B327-A6A4-A351-8DE1-0B690A662530}"/>
          </ac:picMkLst>
        </pc:picChg>
      </pc:sldChg>
      <pc:sldChg chg="modSp">
        <pc:chgData name="Laura Chanin" userId="f6d6ee30-ba23-4d13-9113-fa4634892b94" providerId="ADAL" clId="{A46BE8C2-0CD3-4F96-85BA-800EE5550556}" dt="2024-02-12T21:53:19.278" v="525"/>
        <pc:sldMkLst>
          <pc:docMk/>
          <pc:sldMk cId="2329959353" sldId="380"/>
        </pc:sldMkLst>
        <pc:graphicFrameChg chg="mod">
          <ac:chgData name="Laura Chanin" userId="f6d6ee30-ba23-4d13-9113-fa4634892b94" providerId="ADAL" clId="{A46BE8C2-0CD3-4F96-85BA-800EE5550556}" dt="2024-02-12T21:53:19.278" v="525"/>
          <ac:graphicFrameMkLst>
            <pc:docMk/>
            <pc:sldMk cId="2329959353" sldId="380"/>
            <ac:graphicFrameMk id="7" creationId="{A4A49E1D-BE31-8ADA-6A44-6ED78D355BBB}"/>
          </ac:graphicFrameMkLst>
        </pc:graphicFrameChg>
      </pc:sldChg>
      <pc:sldChg chg="modSp mod">
        <pc:chgData name="Laura Chanin" userId="f6d6ee30-ba23-4d13-9113-fa4634892b94" providerId="ADAL" clId="{A46BE8C2-0CD3-4F96-85BA-800EE5550556}" dt="2024-02-20T20:02:30.756" v="627" actId="1076"/>
        <pc:sldMkLst>
          <pc:docMk/>
          <pc:sldMk cId="366398823" sldId="384"/>
        </pc:sldMkLst>
        <pc:spChg chg="mod">
          <ac:chgData name="Laura Chanin" userId="f6d6ee30-ba23-4d13-9113-fa4634892b94" providerId="ADAL" clId="{A46BE8C2-0CD3-4F96-85BA-800EE5550556}" dt="2024-02-11T01:03:04.919" v="472" actId="255"/>
          <ac:spMkLst>
            <pc:docMk/>
            <pc:sldMk cId="366398823" sldId="384"/>
            <ac:spMk id="4" creationId="{E9D0CAF1-3DEF-38C1-597B-E1E164829E19}"/>
          </ac:spMkLst>
        </pc:spChg>
        <pc:graphicFrameChg chg="mod modGraphic">
          <ac:chgData name="Laura Chanin" userId="f6d6ee30-ba23-4d13-9113-fa4634892b94" providerId="ADAL" clId="{A46BE8C2-0CD3-4F96-85BA-800EE5550556}" dt="2024-02-20T20:02:30.756" v="627" actId="1076"/>
          <ac:graphicFrameMkLst>
            <pc:docMk/>
            <pc:sldMk cId="366398823" sldId="384"/>
            <ac:graphicFrameMk id="5" creationId="{2C3B1BF0-3CBB-25DB-7DF0-1E5293197CCD}"/>
          </ac:graphicFrameMkLst>
        </pc:graphicFrameChg>
      </pc:sldChg>
      <pc:sldChg chg="modSp del mod">
        <pc:chgData name="Laura Chanin" userId="f6d6ee30-ba23-4d13-9113-fa4634892b94" providerId="ADAL" clId="{A46BE8C2-0CD3-4F96-85BA-800EE5550556}" dt="2024-02-11T01:08:16.100" v="506" actId="2696"/>
        <pc:sldMkLst>
          <pc:docMk/>
          <pc:sldMk cId="4288096069" sldId="386"/>
        </pc:sldMkLst>
        <pc:spChg chg="mod">
          <ac:chgData name="Laura Chanin" userId="f6d6ee30-ba23-4d13-9113-fa4634892b94" providerId="ADAL" clId="{A46BE8C2-0CD3-4F96-85BA-800EE5550556}" dt="2024-02-11T01:05:21.510" v="487" actId="14100"/>
          <ac:spMkLst>
            <pc:docMk/>
            <pc:sldMk cId="4288096069" sldId="386"/>
            <ac:spMk id="5" creationId="{D3F0BDAD-399E-176E-959E-85F8BFC3EF79}"/>
          </ac:spMkLst>
        </pc:spChg>
        <pc:graphicFrameChg chg="mod modGraphic">
          <ac:chgData name="Laura Chanin" userId="f6d6ee30-ba23-4d13-9113-fa4634892b94" providerId="ADAL" clId="{A46BE8C2-0CD3-4F96-85BA-800EE5550556}" dt="2024-02-11T01:05:53.892" v="499" actId="6549"/>
          <ac:graphicFrameMkLst>
            <pc:docMk/>
            <pc:sldMk cId="4288096069" sldId="386"/>
            <ac:graphicFrameMk id="4" creationId="{30CE81A8-89FC-6471-F350-32311372DD1E}"/>
          </ac:graphicFrameMkLst>
        </pc:graphicFrameChg>
      </pc:sldChg>
      <pc:sldChg chg="delSp modSp add mod modClrScheme chgLayout">
        <pc:chgData name="Laura Chanin" userId="f6d6ee30-ba23-4d13-9113-fa4634892b94" providerId="ADAL" clId="{A46BE8C2-0CD3-4F96-85BA-800EE5550556}" dt="2024-02-11T01:00:43.264" v="464" actId="26606"/>
        <pc:sldMkLst>
          <pc:docMk/>
          <pc:sldMk cId="26614105" sldId="387"/>
        </pc:sldMkLst>
        <pc:spChg chg="mod">
          <ac:chgData name="Laura Chanin" userId="f6d6ee30-ba23-4d13-9113-fa4634892b94" providerId="ADAL" clId="{A46BE8C2-0CD3-4F96-85BA-800EE5550556}" dt="2024-02-11T01:00:43.264" v="464" actId="26606"/>
          <ac:spMkLst>
            <pc:docMk/>
            <pc:sldMk cId="26614105" sldId="387"/>
            <ac:spMk id="2" creationId="{100ABD9F-6495-9079-AE63-04CE473117E4}"/>
          </ac:spMkLst>
        </pc:spChg>
        <pc:spChg chg="mod">
          <ac:chgData name="Laura Chanin" userId="f6d6ee30-ba23-4d13-9113-fa4634892b94" providerId="ADAL" clId="{A46BE8C2-0CD3-4F96-85BA-800EE5550556}" dt="2024-02-11T01:00:43.264" v="464" actId="26606"/>
          <ac:spMkLst>
            <pc:docMk/>
            <pc:sldMk cId="26614105" sldId="387"/>
            <ac:spMk id="3" creationId="{CBA8C8DD-B5EA-6213-7E77-9B7D64765FC3}"/>
          </ac:spMkLst>
        </pc:spChg>
        <pc:spChg chg="mod">
          <ac:chgData name="Laura Chanin" userId="f6d6ee30-ba23-4d13-9113-fa4634892b94" providerId="ADAL" clId="{A46BE8C2-0CD3-4F96-85BA-800EE5550556}" dt="2024-02-11T01:00:43.264" v="464" actId="26606"/>
          <ac:spMkLst>
            <pc:docMk/>
            <pc:sldMk cId="26614105" sldId="387"/>
            <ac:spMk id="4" creationId="{9C4A01FE-5E8E-ECCA-D8B9-A06BC727396C}"/>
          </ac:spMkLst>
        </pc:spChg>
        <pc:graphicFrameChg chg="del">
          <ac:chgData name="Laura Chanin" userId="f6d6ee30-ba23-4d13-9113-fa4634892b94" providerId="ADAL" clId="{A46BE8C2-0CD3-4F96-85BA-800EE5550556}" dt="2024-02-11T00:55:20.524" v="168" actId="478"/>
          <ac:graphicFrameMkLst>
            <pc:docMk/>
            <pc:sldMk cId="26614105" sldId="387"/>
            <ac:graphicFrameMk id="5" creationId="{C91AF1DE-80C7-C37C-977E-C88EC4260C9B}"/>
          </ac:graphicFrameMkLst>
        </pc:graphicFrameChg>
        <pc:graphicFrameChg chg="mod modGraphic">
          <ac:chgData name="Laura Chanin" userId="f6d6ee30-ba23-4d13-9113-fa4634892b94" providerId="ADAL" clId="{A46BE8C2-0CD3-4F96-85BA-800EE5550556}" dt="2024-02-11T01:00:43.264" v="464" actId="26606"/>
          <ac:graphicFrameMkLst>
            <pc:docMk/>
            <pc:sldMk cId="26614105" sldId="387"/>
            <ac:graphicFrameMk id="7" creationId="{74043866-A951-99D1-61B2-00AD83A38DD0}"/>
          </ac:graphicFrameMkLst>
        </pc:graphicFrameChg>
      </pc:sldChg>
      <pc:sldChg chg="addSp modSp add mod">
        <pc:chgData name="Laura Chanin" userId="f6d6ee30-ba23-4d13-9113-fa4634892b94" providerId="ADAL" clId="{A46BE8C2-0CD3-4F96-85BA-800EE5550556}" dt="2024-02-11T01:09:39.290" v="519" actId="14734"/>
        <pc:sldMkLst>
          <pc:docMk/>
          <pc:sldMk cId="2883208234" sldId="388"/>
        </pc:sldMkLst>
        <pc:spChg chg="mod">
          <ac:chgData name="Laura Chanin" userId="f6d6ee30-ba23-4d13-9113-fa4634892b94" providerId="ADAL" clId="{A46BE8C2-0CD3-4F96-85BA-800EE5550556}" dt="2024-02-11T01:07:59.801" v="503" actId="14100"/>
          <ac:spMkLst>
            <pc:docMk/>
            <pc:sldMk cId="2883208234" sldId="388"/>
            <ac:spMk id="6" creationId="{A2487C35-E135-ABA5-60DC-69CD109919EA}"/>
          </ac:spMkLst>
        </pc:spChg>
        <pc:graphicFrameChg chg="add mod modGraphic">
          <ac:chgData name="Laura Chanin" userId="f6d6ee30-ba23-4d13-9113-fa4634892b94" providerId="ADAL" clId="{A46BE8C2-0CD3-4F96-85BA-800EE5550556}" dt="2024-02-11T01:09:39.290" v="519" actId="14734"/>
          <ac:graphicFrameMkLst>
            <pc:docMk/>
            <pc:sldMk cId="2883208234" sldId="388"/>
            <ac:graphicFrameMk id="5" creationId="{C7E8D43D-BBF0-D19B-76C1-2D4092A68760}"/>
          </ac:graphicFrameMkLst>
        </pc:graphicFrameChg>
      </pc:sldChg>
      <pc:sldChg chg="modSp mod">
        <pc:chgData name="Laura Chanin" userId="f6d6ee30-ba23-4d13-9113-fa4634892b94" providerId="ADAL" clId="{A46BE8C2-0CD3-4F96-85BA-800EE5550556}" dt="2024-02-12T21:51:41.995" v="524" actId="1076"/>
        <pc:sldMkLst>
          <pc:docMk/>
          <pc:sldMk cId="2891543083" sldId="389"/>
        </pc:sldMkLst>
        <pc:spChg chg="mod">
          <ac:chgData name="Laura Chanin" userId="f6d6ee30-ba23-4d13-9113-fa4634892b94" providerId="ADAL" clId="{A46BE8C2-0CD3-4F96-85BA-800EE5550556}" dt="2024-02-12T21:51:41.995" v="524" actId="1076"/>
          <ac:spMkLst>
            <pc:docMk/>
            <pc:sldMk cId="2891543083" sldId="389"/>
            <ac:spMk id="6" creationId="{4E7FD9D8-E9BE-B9DF-7137-777129473992}"/>
          </ac:spMkLst>
        </pc:spChg>
      </pc:sldChg>
    </pc:docChg>
  </pc:docChgLst>
  <pc:docChgLst>
    <pc:chgData name="Laura Chanin" userId="f6d6ee30-ba23-4d13-9113-fa4634892b94" providerId="ADAL" clId="{C5508836-8D9B-4E68-81EA-7D52A7F10714}"/>
    <pc:docChg chg="modSld">
      <pc:chgData name="Laura Chanin" userId="f6d6ee30-ba23-4d13-9113-fa4634892b94" providerId="ADAL" clId="{C5508836-8D9B-4E68-81EA-7D52A7F10714}" dt="2024-04-09T17:18:24.258" v="29"/>
      <pc:docMkLst>
        <pc:docMk/>
      </pc:docMkLst>
      <pc:sldChg chg="modSp">
        <pc:chgData name="Laura Chanin" userId="f6d6ee30-ba23-4d13-9113-fa4634892b94" providerId="ADAL" clId="{C5508836-8D9B-4E68-81EA-7D52A7F10714}" dt="2024-04-09T17:18:24.258" v="29"/>
        <pc:sldMkLst>
          <pc:docMk/>
          <pc:sldMk cId="367741534" sldId="393"/>
        </pc:sldMkLst>
        <pc:graphicFrameChg chg="mod">
          <ac:chgData name="Laura Chanin" userId="f6d6ee30-ba23-4d13-9113-fa4634892b94" providerId="ADAL" clId="{C5508836-8D9B-4E68-81EA-7D52A7F10714}" dt="2024-04-09T17:18:24.254" v="27"/>
          <ac:graphicFrameMkLst>
            <pc:docMk/>
            <pc:sldMk cId="367741534" sldId="393"/>
            <ac:graphicFrameMk id="5" creationId="{8B26625E-EE9D-1BEE-B215-3BA95DDA6319}"/>
          </ac:graphicFrameMkLst>
        </pc:graphicFrameChg>
        <pc:graphicFrameChg chg="mod">
          <ac:chgData name="Laura Chanin" userId="f6d6ee30-ba23-4d13-9113-fa4634892b94" providerId="ADAL" clId="{C5508836-8D9B-4E68-81EA-7D52A7F10714}" dt="2024-04-09T17:18:24.256" v="28"/>
          <ac:graphicFrameMkLst>
            <pc:docMk/>
            <pc:sldMk cId="367741534" sldId="393"/>
            <ac:graphicFrameMk id="6" creationId="{A4BE4607-F071-AE9E-842C-94C05C271A07}"/>
          </ac:graphicFrameMkLst>
        </pc:graphicFrameChg>
        <pc:graphicFrameChg chg="mod">
          <ac:chgData name="Laura Chanin" userId="f6d6ee30-ba23-4d13-9113-fa4634892b94" providerId="ADAL" clId="{C5508836-8D9B-4E68-81EA-7D52A7F10714}" dt="2024-04-09T17:18:24.258" v="29"/>
          <ac:graphicFrameMkLst>
            <pc:docMk/>
            <pc:sldMk cId="367741534" sldId="393"/>
            <ac:graphicFrameMk id="7" creationId="{7F09EE67-95B8-3A0A-0069-EFDE380DC961}"/>
          </ac:graphicFrameMkLst>
        </pc:graphicFrameChg>
        <pc:graphicFrameChg chg="mod">
          <ac:chgData name="Laura Chanin" userId="f6d6ee30-ba23-4d13-9113-fa4634892b94" providerId="ADAL" clId="{C5508836-8D9B-4E68-81EA-7D52A7F10714}" dt="2024-04-09T17:18:24.226" v="15"/>
          <ac:graphicFrameMkLst>
            <pc:docMk/>
            <pc:sldMk cId="367741534" sldId="393"/>
            <ac:graphicFrameMk id="8" creationId="{DEE6FC3F-DCCF-BD1A-6831-A150EE09532F}"/>
          </ac:graphicFrameMkLst>
        </pc:graphicFrameChg>
        <pc:graphicFrameChg chg="mod">
          <ac:chgData name="Laura Chanin" userId="f6d6ee30-ba23-4d13-9113-fa4634892b94" providerId="ADAL" clId="{C5508836-8D9B-4E68-81EA-7D52A7F10714}" dt="2024-04-09T17:18:24.229" v="16"/>
          <ac:graphicFrameMkLst>
            <pc:docMk/>
            <pc:sldMk cId="367741534" sldId="393"/>
            <ac:graphicFrameMk id="9" creationId="{060FF455-1013-936A-707B-2722813B52DA}"/>
          </ac:graphicFrameMkLst>
        </pc:graphicFrameChg>
        <pc:graphicFrameChg chg="mod">
          <ac:chgData name="Laura Chanin" userId="f6d6ee30-ba23-4d13-9113-fa4634892b94" providerId="ADAL" clId="{C5508836-8D9B-4E68-81EA-7D52A7F10714}" dt="2024-04-09T17:18:24.231" v="17"/>
          <ac:graphicFrameMkLst>
            <pc:docMk/>
            <pc:sldMk cId="367741534" sldId="393"/>
            <ac:graphicFrameMk id="10" creationId="{B8BA4532-9F30-0B5F-F59D-1ECD0E2D6A02}"/>
          </ac:graphicFrameMkLst>
        </pc:graphicFrameChg>
        <pc:graphicFrameChg chg="mod">
          <ac:chgData name="Laura Chanin" userId="f6d6ee30-ba23-4d13-9113-fa4634892b94" providerId="ADAL" clId="{C5508836-8D9B-4E68-81EA-7D52A7F10714}" dt="2024-04-09T17:18:24.233" v="18"/>
          <ac:graphicFrameMkLst>
            <pc:docMk/>
            <pc:sldMk cId="367741534" sldId="393"/>
            <ac:graphicFrameMk id="11" creationId="{BE0A9960-F0D3-3745-2953-C9D84DDD461B}"/>
          </ac:graphicFrameMkLst>
        </pc:graphicFrameChg>
        <pc:graphicFrameChg chg="mod">
          <ac:chgData name="Laura Chanin" userId="f6d6ee30-ba23-4d13-9113-fa4634892b94" providerId="ADAL" clId="{C5508836-8D9B-4E68-81EA-7D52A7F10714}" dt="2024-04-09T17:18:24.235" v="19"/>
          <ac:graphicFrameMkLst>
            <pc:docMk/>
            <pc:sldMk cId="367741534" sldId="393"/>
            <ac:graphicFrameMk id="12" creationId="{B0A25689-48BB-B0E9-9C46-48454E4510F1}"/>
          </ac:graphicFrameMkLst>
        </pc:graphicFrameChg>
        <pc:graphicFrameChg chg="mod">
          <ac:chgData name="Laura Chanin" userId="f6d6ee30-ba23-4d13-9113-fa4634892b94" providerId="ADAL" clId="{C5508836-8D9B-4E68-81EA-7D52A7F10714}" dt="2024-04-09T17:18:24.238" v="20"/>
          <ac:graphicFrameMkLst>
            <pc:docMk/>
            <pc:sldMk cId="367741534" sldId="393"/>
            <ac:graphicFrameMk id="13" creationId="{93B486CB-2C37-F670-02C0-0DE6477ACD11}"/>
          </ac:graphicFrameMkLst>
        </pc:graphicFrameChg>
        <pc:graphicFrameChg chg="mod">
          <ac:chgData name="Laura Chanin" userId="f6d6ee30-ba23-4d13-9113-fa4634892b94" providerId="ADAL" clId="{C5508836-8D9B-4E68-81EA-7D52A7F10714}" dt="2024-04-09T17:18:24.241" v="21"/>
          <ac:graphicFrameMkLst>
            <pc:docMk/>
            <pc:sldMk cId="367741534" sldId="393"/>
            <ac:graphicFrameMk id="14" creationId="{E9CD9166-4508-0B70-77EB-75BBF303BD78}"/>
          </ac:graphicFrameMkLst>
        </pc:graphicFrameChg>
        <pc:graphicFrameChg chg="mod">
          <ac:chgData name="Laura Chanin" userId="f6d6ee30-ba23-4d13-9113-fa4634892b94" providerId="ADAL" clId="{C5508836-8D9B-4E68-81EA-7D52A7F10714}" dt="2024-04-09T17:18:24.243" v="22"/>
          <ac:graphicFrameMkLst>
            <pc:docMk/>
            <pc:sldMk cId="367741534" sldId="393"/>
            <ac:graphicFrameMk id="17" creationId="{52A0FE5D-3E11-E96A-D2C7-DC7031F521A6}"/>
          </ac:graphicFrameMkLst>
        </pc:graphicFrameChg>
        <pc:graphicFrameChg chg="mod">
          <ac:chgData name="Laura Chanin" userId="f6d6ee30-ba23-4d13-9113-fa4634892b94" providerId="ADAL" clId="{C5508836-8D9B-4E68-81EA-7D52A7F10714}" dt="2024-04-09T17:18:24.245" v="23"/>
          <ac:graphicFrameMkLst>
            <pc:docMk/>
            <pc:sldMk cId="367741534" sldId="393"/>
            <ac:graphicFrameMk id="19" creationId="{2EB88E3D-55FC-59C8-0EC8-643C677422DA}"/>
          </ac:graphicFrameMkLst>
        </pc:graphicFrameChg>
        <pc:graphicFrameChg chg="mod">
          <ac:chgData name="Laura Chanin" userId="f6d6ee30-ba23-4d13-9113-fa4634892b94" providerId="ADAL" clId="{C5508836-8D9B-4E68-81EA-7D52A7F10714}" dt="2024-04-09T17:18:24.248" v="24"/>
          <ac:graphicFrameMkLst>
            <pc:docMk/>
            <pc:sldMk cId="367741534" sldId="393"/>
            <ac:graphicFrameMk id="20" creationId="{6829B2B8-17DE-EBE0-90E3-ACD18AB8197D}"/>
          </ac:graphicFrameMkLst>
        </pc:graphicFrameChg>
        <pc:graphicFrameChg chg="mod">
          <ac:chgData name="Laura Chanin" userId="f6d6ee30-ba23-4d13-9113-fa4634892b94" providerId="ADAL" clId="{C5508836-8D9B-4E68-81EA-7D52A7F10714}" dt="2024-04-09T17:18:24.250" v="25"/>
          <ac:graphicFrameMkLst>
            <pc:docMk/>
            <pc:sldMk cId="367741534" sldId="393"/>
            <ac:graphicFrameMk id="21" creationId="{95F5192C-6D02-879D-930B-47884E90F2D2}"/>
          </ac:graphicFrameMkLst>
        </pc:graphicFrameChg>
        <pc:graphicFrameChg chg="mod">
          <ac:chgData name="Laura Chanin" userId="f6d6ee30-ba23-4d13-9113-fa4634892b94" providerId="ADAL" clId="{C5508836-8D9B-4E68-81EA-7D52A7F10714}" dt="2024-04-09T17:18:24.252" v="26"/>
          <ac:graphicFrameMkLst>
            <pc:docMk/>
            <pc:sldMk cId="367741534" sldId="393"/>
            <ac:graphicFrameMk id="22" creationId="{D64122A4-2013-7564-1305-C8D4FCC13C1E}"/>
          </ac:graphicFrameMkLst>
        </pc:graphicFrameChg>
      </pc:sldChg>
    </pc:docChg>
  </pc:docChgLst>
  <pc:docChgLst>
    <pc:chgData name="Leslie Sommer" userId="246139ee-cf89-4fdd-b836-09d48e92bb2e" providerId="ADAL" clId="{E2264B3B-CB67-4DD0-BF2E-BC45D65D9DCE}"/>
    <pc:docChg chg="undo custSel addSld delSld modSld">
      <pc:chgData name="Leslie Sommer" userId="246139ee-cf89-4fdd-b836-09d48e92bb2e" providerId="ADAL" clId="{E2264B3B-CB67-4DD0-BF2E-BC45D65D9DCE}" dt="2024-04-24T17:48:52.309" v="1192"/>
      <pc:docMkLst>
        <pc:docMk/>
      </pc:docMkLst>
      <pc:sldChg chg="modSp mod">
        <pc:chgData name="Leslie Sommer" userId="246139ee-cf89-4fdd-b836-09d48e92bb2e" providerId="ADAL" clId="{E2264B3B-CB67-4DD0-BF2E-BC45D65D9DCE}" dt="2024-03-27T20:34:11.730" v="515" actId="207"/>
        <pc:sldMkLst>
          <pc:docMk/>
          <pc:sldMk cId="0" sldId="256"/>
        </pc:sldMkLst>
        <pc:spChg chg="mod">
          <ac:chgData name="Leslie Sommer" userId="246139ee-cf89-4fdd-b836-09d48e92bb2e" providerId="ADAL" clId="{E2264B3B-CB67-4DD0-BF2E-BC45D65D9DCE}" dt="2024-03-27T20:34:11.730" v="515" actId="207"/>
          <ac:spMkLst>
            <pc:docMk/>
            <pc:sldMk cId="0" sldId="256"/>
            <ac:spMk id="2" creationId="{00000000-0000-0000-0000-000000000000}"/>
          </ac:spMkLst>
        </pc:spChg>
      </pc:sldChg>
      <pc:sldChg chg="modSp mod">
        <pc:chgData name="Leslie Sommer" userId="246139ee-cf89-4fdd-b836-09d48e92bb2e" providerId="ADAL" clId="{E2264B3B-CB67-4DD0-BF2E-BC45D65D9DCE}" dt="2024-04-15T17:12:42.514" v="555" actId="20577"/>
        <pc:sldMkLst>
          <pc:docMk/>
          <pc:sldMk cId="855215445" sldId="325"/>
        </pc:sldMkLst>
        <pc:spChg chg="mod">
          <ac:chgData name="Leslie Sommer" userId="246139ee-cf89-4fdd-b836-09d48e92bb2e" providerId="ADAL" clId="{E2264B3B-CB67-4DD0-BF2E-BC45D65D9DCE}" dt="2024-04-15T17:12:42.514" v="555" actId="20577"/>
          <ac:spMkLst>
            <pc:docMk/>
            <pc:sldMk cId="855215445" sldId="325"/>
            <ac:spMk id="2" creationId="{A1307D8B-2864-21B6-1CE1-B605F29281C5}"/>
          </ac:spMkLst>
        </pc:spChg>
      </pc:sldChg>
      <pc:sldChg chg="modSp mod">
        <pc:chgData name="Leslie Sommer" userId="246139ee-cf89-4fdd-b836-09d48e92bb2e" providerId="ADAL" clId="{E2264B3B-CB67-4DD0-BF2E-BC45D65D9DCE}" dt="2024-04-15T17:17:22.443" v="596" actId="1076"/>
        <pc:sldMkLst>
          <pc:docMk/>
          <pc:sldMk cId="2910866480" sldId="326"/>
        </pc:sldMkLst>
        <pc:spChg chg="mod">
          <ac:chgData name="Leslie Sommer" userId="246139ee-cf89-4fdd-b836-09d48e92bb2e" providerId="ADAL" clId="{E2264B3B-CB67-4DD0-BF2E-BC45D65D9DCE}" dt="2024-04-15T17:17:22.443" v="596" actId="1076"/>
          <ac:spMkLst>
            <pc:docMk/>
            <pc:sldMk cId="2910866480" sldId="326"/>
            <ac:spMk id="3" creationId="{4D038CD2-9585-7E51-5359-D52935A77DF0}"/>
          </ac:spMkLst>
        </pc:spChg>
      </pc:sldChg>
      <pc:sldChg chg="modSp mod">
        <pc:chgData name="Leslie Sommer" userId="246139ee-cf89-4fdd-b836-09d48e92bb2e" providerId="ADAL" clId="{E2264B3B-CB67-4DD0-BF2E-BC45D65D9DCE}" dt="2024-04-15T17:17:08.142" v="595" actId="1076"/>
        <pc:sldMkLst>
          <pc:docMk/>
          <pc:sldMk cId="2810133685" sldId="327"/>
        </pc:sldMkLst>
        <pc:spChg chg="mod">
          <ac:chgData name="Leslie Sommer" userId="246139ee-cf89-4fdd-b836-09d48e92bb2e" providerId="ADAL" clId="{E2264B3B-CB67-4DD0-BF2E-BC45D65D9DCE}" dt="2024-03-27T20:33:15.147" v="505" actId="1076"/>
          <ac:spMkLst>
            <pc:docMk/>
            <pc:sldMk cId="2810133685" sldId="327"/>
            <ac:spMk id="2" creationId="{F0984788-646A-CF90-D67D-14752A71745D}"/>
          </ac:spMkLst>
        </pc:spChg>
        <pc:spChg chg="mod">
          <ac:chgData name="Leslie Sommer" userId="246139ee-cf89-4fdd-b836-09d48e92bb2e" providerId="ADAL" clId="{E2264B3B-CB67-4DD0-BF2E-BC45D65D9DCE}" dt="2024-04-15T17:17:08.142" v="595" actId="1076"/>
          <ac:spMkLst>
            <pc:docMk/>
            <pc:sldMk cId="2810133685" sldId="327"/>
            <ac:spMk id="3" creationId="{77C9C890-ADC6-0AA7-BBC0-05E856AA7C3C}"/>
          </ac:spMkLst>
        </pc:spChg>
      </pc:sldChg>
      <pc:sldChg chg="modSp add mod setBg modAnim">
        <pc:chgData name="Leslie Sommer" userId="246139ee-cf89-4fdd-b836-09d48e92bb2e" providerId="ADAL" clId="{E2264B3B-CB67-4DD0-BF2E-BC45D65D9DCE}" dt="2024-04-15T21:10:21.911" v="1191" actId="14100"/>
        <pc:sldMkLst>
          <pc:docMk/>
          <pc:sldMk cId="2924417010" sldId="328"/>
        </pc:sldMkLst>
        <pc:spChg chg="mod">
          <ac:chgData name="Leslie Sommer" userId="246139ee-cf89-4fdd-b836-09d48e92bb2e" providerId="ADAL" clId="{E2264B3B-CB67-4DD0-BF2E-BC45D65D9DCE}" dt="2024-03-27T20:33:19.903" v="506" actId="1076"/>
          <ac:spMkLst>
            <pc:docMk/>
            <pc:sldMk cId="2924417010" sldId="328"/>
            <ac:spMk id="3" creationId="{03924A06-2533-68FE-6815-A6208AD97D3D}"/>
          </ac:spMkLst>
        </pc:spChg>
        <pc:spChg chg="mod">
          <ac:chgData name="Leslie Sommer" userId="246139ee-cf89-4fdd-b836-09d48e92bb2e" providerId="ADAL" clId="{E2264B3B-CB67-4DD0-BF2E-BC45D65D9DCE}" dt="2024-04-15T21:10:21.911" v="1191" actId="14100"/>
          <ac:spMkLst>
            <pc:docMk/>
            <pc:sldMk cId="2924417010" sldId="328"/>
            <ac:spMk id="4" creationId="{78D3FE44-803A-0FCA-D29B-EB40225C360F}"/>
          </ac:spMkLst>
        </pc:spChg>
      </pc:sldChg>
      <pc:sldChg chg="del">
        <pc:chgData name="Leslie Sommer" userId="246139ee-cf89-4fdd-b836-09d48e92bb2e" providerId="ADAL" clId="{E2264B3B-CB67-4DD0-BF2E-BC45D65D9DCE}" dt="2024-02-20T20:53:11.617" v="336" actId="2696"/>
        <pc:sldMkLst>
          <pc:docMk/>
          <pc:sldMk cId="2246683883" sldId="340"/>
        </pc:sldMkLst>
      </pc:sldChg>
      <pc:sldChg chg="modSp mod">
        <pc:chgData name="Leslie Sommer" userId="246139ee-cf89-4fdd-b836-09d48e92bb2e" providerId="ADAL" clId="{E2264B3B-CB67-4DD0-BF2E-BC45D65D9DCE}" dt="2024-04-15T17:16:56.310" v="594" actId="255"/>
        <pc:sldMkLst>
          <pc:docMk/>
          <pc:sldMk cId="3335396044" sldId="342"/>
        </pc:sldMkLst>
        <pc:spChg chg="mod">
          <ac:chgData name="Leslie Sommer" userId="246139ee-cf89-4fdd-b836-09d48e92bb2e" providerId="ADAL" clId="{E2264B3B-CB67-4DD0-BF2E-BC45D65D9DCE}" dt="2024-04-15T17:12:59.041" v="556" actId="1076"/>
          <ac:spMkLst>
            <pc:docMk/>
            <pc:sldMk cId="3335396044" sldId="342"/>
            <ac:spMk id="3" creationId="{03924A06-2533-68FE-6815-A6208AD97D3D}"/>
          </ac:spMkLst>
        </pc:spChg>
        <pc:spChg chg="mod">
          <ac:chgData name="Leslie Sommer" userId="246139ee-cf89-4fdd-b836-09d48e92bb2e" providerId="ADAL" clId="{E2264B3B-CB67-4DD0-BF2E-BC45D65D9DCE}" dt="2024-04-15T17:16:56.310" v="594" actId="255"/>
          <ac:spMkLst>
            <pc:docMk/>
            <pc:sldMk cId="3335396044" sldId="342"/>
            <ac:spMk id="4" creationId="{78D3FE44-803A-0FCA-D29B-EB40225C360F}"/>
          </ac:spMkLst>
        </pc:spChg>
      </pc:sldChg>
      <pc:sldChg chg="modSp mod">
        <pc:chgData name="Leslie Sommer" userId="246139ee-cf89-4fdd-b836-09d48e92bb2e" providerId="ADAL" clId="{E2264B3B-CB67-4DD0-BF2E-BC45D65D9DCE}" dt="2024-04-24T17:48:52.309" v="1192"/>
        <pc:sldMkLst>
          <pc:docMk/>
          <pc:sldMk cId="368704294" sldId="346"/>
        </pc:sldMkLst>
        <pc:spChg chg="mod">
          <ac:chgData name="Leslie Sommer" userId="246139ee-cf89-4fdd-b836-09d48e92bb2e" providerId="ADAL" clId="{E2264B3B-CB67-4DD0-BF2E-BC45D65D9DCE}" dt="2024-03-27T20:34:29.621" v="518" actId="1076"/>
          <ac:spMkLst>
            <pc:docMk/>
            <pc:sldMk cId="368704294" sldId="346"/>
            <ac:spMk id="2" creationId="{ED172573-EA74-C694-BBCC-F623BC845967}"/>
          </ac:spMkLst>
        </pc:spChg>
        <pc:graphicFrameChg chg="mod modGraphic">
          <ac:chgData name="Leslie Sommer" userId="246139ee-cf89-4fdd-b836-09d48e92bb2e" providerId="ADAL" clId="{E2264B3B-CB67-4DD0-BF2E-BC45D65D9DCE}" dt="2024-04-24T17:48:52.309" v="1192"/>
          <ac:graphicFrameMkLst>
            <pc:docMk/>
            <pc:sldMk cId="368704294" sldId="346"/>
            <ac:graphicFrameMk id="11" creationId="{BCEE1298-2D28-38F3-80E2-5778EA35ADEB}"/>
          </ac:graphicFrameMkLst>
        </pc:graphicFrameChg>
      </pc:sldChg>
      <pc:sldChg chg="modSp mod">
        <pc:chgData name="Leslie Sommer" userId="246139ee-cf89-4fdd-b836-09d48e92bb2e" providerId="ADAL" clId="{E2264B3B-CB67-4DD0-BF2E-BC45D65D9DCE}" dt="2024-03-27T20:34:33.630" v="519" actId="1076"/>
        <pc:sldMkLst>
          <pc:docMk/>
          <pc:sldMk cId="473427293" sldId="351"/>
        </pc:sldMkLst>
        <pc:spChg chg="mod">
          <ac:chgData name="Leslie Sommer" userId="246139ee-cf89-4fdd-b836-09d48e92bb2e" providerId="ADAL" clId="{E2264B3B-CB67-4DD0-BF2E-BC45D65D9DCE}" dt="2024-03-27T20:34:33.630" v="519" actId="1076"/>
          <ac:spMkLst>
            <pc:docMk/>
            <pc:sldMk cId="473427293" sldId="351"/>
            <ac:spMk id="2" creationId="{A298ED1C-894A-2DCC-38BC-EFF154516DC2}"/>
          </ac:spMkLst>
        </pc:spChg>
      </pc:sldChg>
      <pc:sldChg chg="modSp mod">
        <pc:chgData name="Leslie Sommer" userId="246139ee-cf89-4fdd-b836-09d48e92bb2e" providerId="ADAL" clId="{E2264B3B-CB67-4DD0-BF2E-BC45D65D9DCE}" dt="2024-04-15T17:14:59.483" v="571"/>
        <pc:sldMkLst>
          <pc:docMk/>
          <pc:sldMk cId="1080324256" sldId="352"/>
        </pc:sldMkLst>
        <pc:graphicFrameChg chg="mod">
          <ac:chgData name="Leslie Sommer" userId="246139ee-cf89-4fdd-b836-09d48e92bb2e" providerId="ADAL" clId="{E2264B3B-CB67-4DD0-BF2E-BC45D65D9DCE}" dt="2024-04-15T17:14:59.483" v="571"/>
          <ac:graphicFrameMkLst>
            <pc:docMk/>
            <pc:sldMk cId="1080324256" sldId="352"/>
            <ac:graphicFrameMk id="7" creationId="{93CFB2DF-AFFD-FF0C-217D-D12D9E0DA8A1}"/>
          </ac:graphicFrameMkLst>
        </pc:graphicFrameChg>
      </pc:sldChg>
      <pc:sldChg chg="modSp mod">
        <pc:chgData name="Leslie Sommer" userId="246139ee-cf89-4fdd-b836-09d48e92bb2e" providerId="ADAL" clId="{E2264B3B-CB67-4DD0-BF2E-BC45D65D9DCE}" dt="2024-03-27T20:33:41.151" v="509" actId="2062"/>
        <pc:sldMkLst>
          <pc:docMk/>
          <pc:sldMk cId="3548293580" sldId="359"/>
        </pc:sldMkLst>
        <pc:graphicFrameChg chg="modGraphic">
          <ac:chgData name="Leslie Sommer" userId="246139ee-cf89-4fdd-b836-09d48e92bb2e" providerId="ADAL" clId="{E2264B3B-CB67-4DD0-BF2E-BC45D65D9DCE}" dt="2024-03-27T20:33:41.151" v="509" actId="2062"/>
          <ac:graphicFrameMkLst>
            <pc:docMk/>
            <pc:sldMk cId="3548293580" sldId="359"/>
            <ac:graphicFrameMk id="7" creationId="{9BBD843C-6DE6-F1CB-46C0-621E84160A33}"/>
          </ac:graphicFrameMkLst>
        </pc:graphicFrameChg>
      </pc:sldChg>
      <pc:sldChg chg="modSp mod">
        <pc:chgData name="Leslie Sommer" userId="246139ee-cf89-4fdd-b836-09d48e92bb2e" providerId="ADAL" clId="{E2264B3B-CB67-4DD0-BF2E-BC45D65D9DCE}" dt="2024-03-27T20:33:45.278" v="510" actId="2062"/>
        <pc:sldMkLst>
          <pc:docMk/>
          <pc:sldMk cId="1764499893" sldId="360"/>
        </pc:sldMkLst>
        <pc:graphicFrameChg chg="mod modGraphic">
          <ac:chgData name="Leslie Sommer" userId="246139ee-cf89-4fdd-b836-09d48e92bb2e" providerId="ADAL" clId="{E2264B3B-CB67-4DD0-BF2E-BC45D65D9DCE}" dt="2024-03-27T20:33:45.278" v="510" actId="2062"/>
          <ac:graphicFrameMkLst>
            <pc:docMk/>
            <pc:sldMk cId="1764499893" sldId="360"/>
            <ac:graphicFrameMk id="5" creationId="{EF4D6EB8-A4B5-380C-A2DB-BD447C2A6988}"/>
          </ac:graphicFrameMkLst>
        </pc:graphicFrameChg>
      </pc:sldChg>
      <pc:sldChg chg="addSp delSp modSp mod">
        <pc:chgData name="Leslie Sommer" userId="246139ee-cf89-4fdd-b836-09d48e92bb2e" providerId="ADAL" clId="{E2264B3B-CB67-4DD0-BF2E-BC45D65D9DCE}" dt="2024-04-15T17:13:11.065" v="557" actId="3626"/>
        <pc:sldMkLst>
          <pc:docMk/>
          <pc:sldMk cId="2177869258" sldId="362"/>
        </pc:sldMkLst>
        <pc:spChg chg="mod">
          <ac:chgData name="Leslie Sommer" userId="246139ee-cf89-4fdd-b836-09d48e92bb2e" providerId="ADAL" clId="{E2264B3B-CB67-4DD0-BF2E-BC45D65D9DCE}" dt="2024-04-15T17:13:11.065" v="557" actId="3626"/>
          <ac:spMkLst>
            <pc:docMk/>
            <pc:sldMk cId="2177869258" sldId="362"/>
            <ac:spMk id="14" creationId="{AD98E5AD-2E29-4FA7-D536-F360A31BEEAF}"/>
          </ac:spMkLst>
        </pc:spChg>
        <pc:picChg chg="add del mod">
          <ac:chgData name="Leslie Sommer" userId="246139ee-cf89-4fdd-b836-09d48e92bb2e" providerId="ADAL" clId="{E2264B3B-CB67-4DD0-BF2E-BC45D65D9DCE}" dt="2024-02-13T19:19:35.824" v="326" actId="14826"/>
          <ac:picMkLst>
            <pc:docMk/>
            <pc:sldMk cId="2177869258" sldId="362"/>
            <ac:picMk id="3" creationId="{30FA8ABC-BA59-0FBC-DC2B-3ED41C3EF36F}"/>
          </ac:picMkLst>
        </pc:picChg>
        <pc:picChg chg="mod">
          <ac:chgData name="Leslie Sommer" userId="246139ee-cf89-4fdd-b836-09d48e92bb2e" providerId="ADAL" clId="{E2264B3B-CB67-4DD0-BF2E-BC45D65D9DCE}" dt="2024-02-13T19:18:30.887" v="323" actId="1076"/>
          <ac:picMkLst>
            <pc:docMk/>
            <pc:sldMk cId="2177869258" sldId="362"/>
            <ac:picMk id="7" creationId="{D9064C65-33A7-E448-CCFA-A66D96EE73D9}"/>
          </ac:picMkLst>
        </pc:picChg>
      </pc:sldChg>
      <pc:sldChg chg="addSp delSp modSp mod">
        <pc:chgData name="Leslie Sommer" userId="246139ee-cf89-4fdd-b836-09d48e92bb2e" providerId="ADAL" clId="{E2264B3B-CB67-4DD0-BF2E-BC45D65D9DCE}" dt="2024-03-01T22:40:02.224" v="407" actId="21"/>
        <pc:sldMkLst>
          <pc:docMk/>
          <pc:sldMk cId="2393278068" sldId="363"/>
        </pc:sldMkLst>
        <pc:spChg chg="add del">
          <ac:chgData name="Leslie Sommer" userId="246139ee-cf89-4fdd-b836-09d48e92bb2e" providerId="ADAL" clId="{E2264B3B-CB67-4DD0-BF2E-BC45D65D9DCE}" dt="2024-03-01T21:39:48.909" v="386" actId="478"/>
          <ac:spMkLst>
            <pc:docMk/>
            <pc:sldMk cId="2393278068" sldId="363"/>
            <ac:spMk id="6" creationId="{F4E2DA30-61D6-1A57-EC56-203C5C2D364A}"/>
          </ac:spMkLst>
        </pc:spChg>
        <pc:graphicFrameChg chg="add del mod">
          <ac:chgData name="Leslie Sommer" userId="246139ee-cf89-4fdd-b836-09d48e92bb2e" providerId="ADAL" clId="{E2264B3B-CB67-4DD0-BF2E-BC45D65D9DCE}" dt="2024-03-01T21:39:50.903" v="387" actId="478"/>
          <ac:graphicFrameMkLst>
            <pc:docMk/>
            <pc:sldMk cId="2393278068" sldId="363"/>
            <ac:graphicFrameMk id="9" creationId="{B3AD23A7-9210-D2C9-4695-8C73DA366CD4}"/>
          </ac:graphicFrameMkLst>
        </pc:graphicFrameChg>
        <pc:graphicFrameChg chg="add del mod">
          <ac:chgData name="Leslie Sommer" userId="246139ee-cf89-4fdd-b836-09d48e92bb2e" providerId="ADAL" clId="{E2264B3B-CB67-4DD0-BF2E-BC45D65D9DCE}" dt="2024-03-01T22:40:02.224" v="407" actId="21"/>
          <ac:graphicFrameMkLst>
            <pc:docMk/>
            <pc:sldMk cId="2393278068" sldId="363"/>
            <ac:graphicFrameMk id="12" creationId="{CA304DA8-F07B-D1AD-56F3-8A9BADCFBEEC}"/>
          </ac:graphicFrameMkLst>
        </pc:graphicFrameChg>
      </pc:sldChg>
      <pc:sldChg chg="addSp delSp modSp mod">
        <pc:chgData name="Leslie Sommer" userId="246139ee-cf89-4fdd-b836-09d48e92bb2e" providerId="ADAL" clId="{E2264B3B-CB67-4DD0-BF2E-BC45D65D9DCE}" dt="2024-04-15T17:38:05.235" v="1187" actId="14100"/>
        <pc:sldMkLst>
          <pc:docMk/>
          <pc:sldMk cId="426798774" sldId="373"/>
        </pc:sldMkLst>
        <pc:spChg chg="add del mod">
          <ac:chgData name="Leslie Sommer" userId="246139ee-cf89-4fdd-b836-09d48e92bb2e" providerId="ADAL" clId="{E2264B3B-CB67-4DD0-BF2E-BC45D65D9DCE}" dt="2024-04-15T17:37:56.276" v="1182"/>
          <ac:spMkLst>
            <pc:docMk/>
            <pc:sldMk cId="426798774" sldId="373"/>
            <ac:spMk id="7" creationId="{272C665B-8AEF-D561-C33D-A7D539720AFB}"/>
          </ac:spMkLst>
        </pc:spChg>
        <pc:graphicFrameChg chg="add mod modGraphic">
          <ac:chgData name="Leslie Sommer" userId="246139ee-cf89-4fdd-b836-09d48e92bb2e" providerId="ADAL" clId="{E2264B3B-CB67-4DD0-BF2E-BC45D65D9DCE}" dt="2024-04-15T17:32:04.110" v="995" actId="1076"/>
          <ac:graphicFrameMkLst>
            <pc:docMk/>
            <pc:sldMk cId="426798774" sldId="373"/>
            <ac:graphicFrameMk id="2" creationId="{F35391D9-C5D1-93CD-9AE8-B084FDDBA911}"/>
          </ac:graphicFrameMkLst>
        </pc:graphicFrameChg>
        <pc:picChg chg="add mod">
          <ac:chgData name="Leslie Sommer" userId="246139ee-cf89-4fdd-b836-09d48e92bb2e" providerId="ADAL" clId="{E2264B3B-CB67-4DD0-BF2E-BC45D65D9DCE}" dt="2024-04-15T17:38:05.235" v="1187" actId="14100"/>
          <ac:picMkLst>
            <pc:docMk/>
            <pc:sldMk cId="426798774" sldId="373"/>
            <ac:picMk id="8" creationId="{948ACA0A-EC0D-EA67-E986-D23A30DD507D}"/>
          </ac:picMkLst>
        </pc:picChg>
        <pc:picChg chg="del mod">
          <ac:chgData name="Leslie Sommer" userId="246139ee-cf89-4fdd-b836-09d48e92bb2e" providerId="ADAL" clId="{E2264B3B-CB67-4DD0-BF2E-BC45D65D9DCE}" dt="2024-04-15T17:37:44.394" v="1181" actId="478"/>
          <ac:picMkLst>
            <pc:docMk/>
            <pc:sldMk cId="426798774" sldId="373"/>
            <ac:picMk id="12" creationId="{F518AB3A-7086-393F-A22F-73D4DEBC61E0}"/>
          </ac:picMkLst>
        </pc:picChg>
        <pc:picChg chg="del mod">
          <ac:chgData name="Leslie Sommer" userId="246139ee-cf89-4fdd-b836-09d48e92bb2e" providerId="ADAL" clId="{E2264B3B-CB67-4DD0-BF2E-BC45D65D9DCE}" dt="2024-04-15T17:27:04.099" v="864" actId="478"/>
          <ac:picMkLst>
            <pc:docMk/>
            <pc:sldMk cId="426798774" sldId="373"/>
            <ac:picMk id="13" creationId="{A6FD3E69-938D-CCCB-E041-1E079DC3371C}"/>
          </ac:picMkLst>
        </pc:picChg>
      </pc:sldChg>
      <pc:sldChg chg="modSp mod">
        <pc:chgData name="Leslie Sommer" userId="246139ee-cf89-4fdd-b836-09d48e92bb2e" providerId="ADAL" clId="{E2264B3B-CB67-4DD0-BF2E-BC45D65D9DCE}" dt="2024-03-27T20:34:05.415" v="514" actId="207"/>
        <pc:sldMkLst>
          <pc:docMk/>
          <pc:sldMk cId="0" sldId="376"/>
        </pc:sldMkLst>
        <pc:spChg chg="mod">
          <ac:chgData name="Leslie Sommer" userId="246139ee-cf89-4fdd-b836-09d48e92bb2e" providerId="ADAL" clId="{E2264B3B-CB67-4DD0-BF2E-BC45D65D9DCE}" dt="2024-03-27T20:34:05.415" v="514" actId="207"/>
          <ac:spMkLst>
            <pc:docMk/>
            <pc:sldMk cId="0" sldId="376"/>
            <ac:spMk id="2" creationId="{00000000-0000-0000-0000-000000000000}"/>
          </ac:spMkLst>
        </pc:spChg>
      </pc:sldChg>
      <pc:sldChg chg="modSp mod">
        <pc:chgData name="Leslie Sommer" userId="246139ee-cf89-4fdd-b836-09d48e92bb2e" providerId="ADAL" clId="{E2264B3B-CB67-4DD0-BF2E-BC45D65D9DCE}" dt="2024-03-27T20:34:00.019" v="513" actId="207"/>
        <pc:sldMkLst>
          <pc:docMk/>
          <pc:sldMk cId="0" sldId="378"/>
        </pc:sldMkLst>
        <pc:spChg chg="mod">
          <ac:chgData name="Leslie Sommer" userId="246139ee-cf89-4fdd-b836-09d48e92bb2e" providerId="ADAL" clId="{E2264B3B-CB67-4DD0-BF2E-BC45D65D9DCE}" dt="2024-03-27T20:34:00.019" v="513" actId="207"/>
          <ac:spMkLst>
            <pc:docMk/>
            <pc:sldMk cId="0" sldId="378"/>
            <ac:spMk id="2" creationId="{00000000-0000-0000-0000-000000000000}"/>
          </ac:spMkLst>
        </pc:spChg>
        <pc:spChg chg="mod">
          <ac:chgData name="Leslie Sommer" userId="246139ee-cf89-4fdd-b836-09d48e92bb2e" providerId="ADAL" clId="{E2264B3B-CB67-4DD0-BF2E-BC45D65D9DCE}" dt="2024-03-27T20:33:56.813" v="512" actId="1076"/>
          <ac:spMkLst>
            <pc:docMk/>
            <pc:sldMk cId="0" sldId="378"/>
            <ac:spMk id="4" creationId="{00000000-0000-0000-0000-000000000000}"/>
          </ac:spMkLst>
        </pc:spChg>
      </pc:sldChg>
      <pc:sldChg chg="modSp mod">
        <pc:chgData name="Leslie Sommer" userId="246139ee-cf89-4fdd-b836-09d48e92bb2e" providerId="ADAL" clId="{E2264B3B-CB67-4DD0-BF2E-BC45D65D9DCE}" dt="2024-03-27T20:34:23.197" v="517" actId="1076"/>
        <pc:sldMkLst>
          <pc:docMk/>
          <pc:sldMk cId="0" sldId="379"/>
        </pc:sldMkLst>
        <pc:spChg chg="mod">
          <ac:chgData name="Leslie Sommer" userId="246139ee-cf89-4fdd-b836-09d48e92bb2e" providerId="ADAL" clId="{E2264B3B-CB67-4DD0-BF2E-BC45D65D9DCE}" dt="2024-03-27T20:34:23.197" v="517" actId="1076"/>
          <ac:spMkLst>
            <pc:docMk/>
            <pc:sldMk cId="0" sldId="379"/>
            <ac:spMk id="2" creationId="{00000000-0000-0000-0000-000000000000}"/>
          </ac:spMkLst>
        </pc:spChg>
      </pc:sldChg>
      <pc:sldChg chg="del">
        <pc:chgData name="Leslie Sommer" userId="246139ee-cf89-4fdd-b836-09d48e92bb2e" providerId="ADAL" clId="{E2264B3B-CB67-4DD0-BF2E-BC45D65D9DCE}" dt="2024-02-20T20:54:43.610" v="341" actId="2696"/>
        <pc:sldMkLst>
          <pc:docMk/>
          <pc:sldMk cId="1912481167" sldId="383"/>
        </pc:sldMkLst>
      </pc:sldChg>
      <pc:sldChg chg="modSp mod">
        <pc:chgData name="Leslie Sommer" userId="246139ee-cf89-4fdd-b836-09d48e92bb2e" providerId="ADAL" clId="{E2264B3B-CB67-4DD0-BF2E-BC45D65D9DCE}" dt="2024-03-27T20:34:45.797" v="521" actId="1076"/>
        <pc:sldMkLst>
          <pc:docMk/>
          <pc:sldMk cId="366398823" sldId="384"/>
        </pc:sldMkLst>
        <pc:graphicFrameChg chg="mod modGraphic">
          <ac:chgData name="Leslie Sommer" userId="246139ee-cf89-4fdd-b836-09d48e92bb2e" providerId="ADAL" clId="{E2264B3B-CB67-4DD0-BF2E-BC45D65D9DCE}" dt="2024-03-27T20:34:45.797" v="521" actId="1076"/>
          <ac:graphicFrameMkLst>
            <pc:docMk/>
            <pc:sldMk cId="366398823" sldId="384"/>
            <ac:graphicFrameMk id="5" creationId="{2C3B1BF0-3CBB-25DB-7DF0-1E5293197CCD}"/>
          </ac:graphicFrameMkLst>
        </pc:graphicFrameChg>
      </pc:sldChg>
      <pc:sldChg chg="modSp mod">
        <pc:chgData name="Leslie Sommer" userId="246139ee-cf89-4fdd-b836-09d48e92bb2e" providerId="ADAL" clId="{E2264B3B-CB67-4DD0-BF2E-BC45D65D9DCE}" dt="2024-03-27T20:33:50.954" v="511" actId="2062"/>
        <pc:sldMkLst>
          <pc:docMk/>
          <pc:sldMk cId="26614105" sldId="387"/>
        </pc:sldMkLst>
        <pc:graphicFrameChg chg="mod modGraphic">
          <ac:chgData name="Leslie Sommer" userId="246139ee-cf89-4fdd-b836-09d48e92bb2e" providerId="ADAL" clId="{E2264B3B-CB67-4DD0-BF2E-BC45D65D9DCE}" dt="2024-03-27T20:33:50.954" v="511" actId="2062"/>
          <ac:graphicFrameMkLst>
            <pc:docMk/>
            <pc:sldMk cId="26614105" sldId="387"/>
            <ac:graphicFrameMk id="7" creationId="{74043866-A951-99D1-61B2-00AD83A38DD0}"/>
          </ac:graphicFrameMkLst>
        </pc:graphicFrameChg>
      </pc:sldChg>
      <pc:sldChg chg="del">
        <pc:chgData name="Leslie Sommer" userId="246139ee-cf89-4fdd-b836-09d48e92bb2e" providerId="ADAL" clId="{E2264B3B-CB67-4DD0-BF2E-BC45D65D9DCE}" dt="2024-02-13T19:15:05.562" v="286" actId="2696"/>
        <pc:sldMkLst>
          <pc:docMk/>
          <pc:sldMk cId="2883208234" sldId="388"/>
        </pc:sldMkLst>
      </pc:sldChg>
      <pc:sldChg chg="addSp modSp new del mod">
        <pc:chgData name="Leslie Sommer" userId="246139ee-cf89-4fdd-b836-09d48e92bb2e" providerId="ADAL" clId="{E2264B3B-CB67-4DD0-BF2E-BC45D65D9DCE}" dt="2024-02-13T19:15:02.054" v="285" actId="2696"/>
        <pc:sldMkLst>
          <pc:docMk/>
          <pc:sldMk cId="2891543083" sldId="389"/>
        </pc:sldMkLst>
        <pc:spChg chg="mod">
          <ac:chgData name="Leslie Sommer" userId="246139ee-cf89-4fdd-b836-09d48e92bb2e" providerId="ADAL" clId="{E2264B3B-CB67-4DD0-BF2E-BC45D65D9DCE}" dt="2024-02-12T17:23:12.504" v="64" actId="1076"/>
          <ac:spMkLst>
            <pc:docMk/>
            <pc:sldMk cId="2891543083" sldId="389"/>
            <ac:spMk id="2" creationId="{09FE8957-9A97-980C-F497-7E5703949396}"/>
          </ac:spMkLst>
        </pc:spChg>
        <pc:spChg chg="mod">
          <ac:chgData name="Leslie Sommer" userId="246139ee-cf89-4fdd-b836-09d48e92bb2e" providerId="ADAL" clId="{E2264B3B-CB67-4DD0-BF2E-BC45D65D9DCE}" dt="2024-02-12T17:21:10.110" v="28" actId="207"/>
          <ac:spMkLst>
            <pc:docMk/>
            <pc:sldMk cId="2891543083" sldId="389"/>
            <ac:spMk id="4" creationId="{E9BC75CA-D070-866E-5AA8-3A4F6AFB28F5}"/>
          </ac:spMkLst>
        </pc:spChg>
        <pc:spChg chg="add mod">
          <ac:chgData name="Leslie Sommer" userId="246139ee-cf89-4fdd-b836-09d48e92bb2e" providerId="ADAL" clId="{E2264B3B-CB67-4DD0-BF2E-BC45D65D9DCE}" dt="2024-02-12T17:30:06.346" v="225" actId="207"/>
          <ac:spMkLst>
            <pc:docMk/>
            <pc:sldMk cId="2891543083" sldId="389"/>
            <ac:spMk id="6" creationId="{4E7FD9D8-E9BE-B9DF-7137-777129473992}"/>
          </ac:spMkLst>
        </pc:spChg>
        <pc:spChg chg="add mod">
          <ac:chgData name="Leslie Sommer" userId="246139ee-cf89-4fdd-b836-09d48e92bb2e" providerId="ADAL" clId="{E2264B3B-CB67-4DD0-BF2E-BC45D65D9DCE}" dt="2024-02-12T17:26:45.096" v="209" actId="14100"/>
          <ac:spMkLst>
            <pc:docMk/>
            <pc:sldMk cId="2891543083" sldId="389"/>
            <ac:spMk id="7" creationId="{8092B93A-B4DB-E9E4-4566-64CAD796500C}"/>
          </ac:spMkLst>
        </pc:spChg>
        <pc:spChg chg="add mod">
          <ac:chgData name="Leslie Sommer" userId="246139ee-cf89-4fdd-b836-09d48e92bb2e" providerId="ADAL" clId="{E2264B3B-CB67-4DD0-BF2E-BC45D65D9DCE}" dt="2024-02-12T17:30:08.079" v="226" actId="207"/>
          <ac:spMkLst>
            <pc:docMk/>
            <pc:sldMk cId="2891543083" sldId="389"/>
            <ac:spMk id="8" creationId="{B560D4D6-3DCE-148F-E14B-842DCA1ADD6C}"/>
          </ac:spMkLst>
        </pc:spChg>
        <pc:spChg chg="add mod">
          <ac:chgData name="Leslie Sommer" userId="246139ee-cf89-4fdd-b836-09d48e92bb2e" providerId="ADAL" clId="{E2264B3B-CB67-4DD0-BF2E-BC45D65D9DCE}" dt="2024-02-12T17:26:53.015" v="212" actId="14100"/>
          <ac:spMkLst>
            <pc:docMk/>
            <pc:sldMk cId="2891543083" sldId="389"/>
            <ac:spMk id="9" creationId="{24280667-C966-DF8B-2DD5-1E7F9206D95A}"/>
          </ac:spMkLst>
        </pc:spChg>
        <pc:spChg chg="add mod">
          <ac:chgData name="Leslie Sommer" userId="246139ee-cf89-4fdd-b836-09d48e92bb2e" providerId="ADAL" clId="{E2264B3B-CB67-4DD0-BF2E-BC45D65D9DCE}" dt="2024-02-12T17:30:10.020" v="227" actId="207"/>
          <ac:spMkLst>
            <pc:docMk/>
            <pc:sldMk cId="2891543083" sldId="389"/>
            <ac:spMk id="10" creationId="{C60D28C4-753A-37F1-302E-CE4686D2CEB6}"/>
          </ac:spMkLst>
        </pc:spChg>
        <pc:picChg chg="add mod">
          <ac:chgData name="Leslie Sommer" userId="246139ee-cf89-4fdd-b836-09d48e92bb2e" providerId="ADAL" clId="{E2264B3B-CB67-4DD0-BF2E-BC45D65D9DCE}" dt="2024-02-12T17:20:52.149" v="6" actId="1076"/>
          <ac:picMkLst>
            <pc:docMk/>
            <pc:sldMk cId="2891543083" sldId="389"/>
            <ac:picMk id="5" creationId="{9140817E-533C-E32D-2995-6F0749ECA1C2}"/>
          </ac:picMkLst>
        </pc:picChg>
      </pc:sldChg>
      <pc:sldChg chg="new del">
        <pc:chgData name="Leslie Sommer" userId="246139ee-cf89-4fdd-b836-09d48e92bb2e" providerId="ADAL" clId="{E2264B3B-CB67-4DD0-BF2E-BC45D65D9DCE}" dt="2024-02-12T23:28:29.584" v="284" actId="2696"/>
        <pc:sldMkLst>
          <pc:docMk/>
          <pc:sldMk cId="3503190082" sldId="390"/>
        </pc:sldMkLst>
      </pc:sldChg>
      <pc:sldChg chg="add">
        <pc:chgData name="Leslie Sommer" userId="246139ee-cf89-4fdd-b836-09d48e92bb2e" providerId="ADAL" clId="{E2264B3B-CB67-4DD0-BF2E-BC45D65D9DCE}" dt="2024-02-12T23:28:24.313" v="283"/>
        <pc:sldMkLst>
          <pc:docMk/>
          <pc:sldMk cId="1250636469" sldId="391"/>
        </pc:sldMkLst>
      </pc:sldChg>
      <pc:sldChg chg="new del">
        <pc:chgData name="Leslie Sommer" userId="246139ee-cf89-4fdd-b836-09d48e92bb2e" providerId="ADAL" clId="{E2264B3B-CB67-4DD0-BF2E-BC45D65D9DCE}" dt="2024-02-20T20:52:54.688" v="334" actId="2696"/>
        <pc:sldMkLst>
          <pc:docMk/>
          <pc:sldMk cId="3524290888" sldId="392"/>
        </pc:sldMkLst>
      </pc:sldChg>
      <pc:sldChg chg="addSp delSp modSp add mod setBg">
        <pc:chgData name="Leslie Sommer" userId="246139ee-cf89-4fdd-b836-09d48e92bb2e" providerId="ADAL" clId="{E2264B3B-CB67-4DD0-BF2E-BC45D65D9DCE}" dt="2024-04-15T17:16:38.614" v="593" actId="478"/>
        <pc:sldMkLst>
          <pc:docMk/>
          <pc:sldMk cId="367741534" sldId="393"/>
        </pc:sldMkLst>
        <pc:spChg chg="mod">
          <ac:chgData name="Leslie Sommer" userId="246139ee-cf89-4fdd-b836-09d48e92bb2e" providerId="ADAL" clId="{E2264B3B-CB67-4DD0-BF2E-BC45D65D9DCE}" dt="2024-03-27T20:33:23.266" v="507" actId="1076"/>
          <ac:spMkLst>
            <pc:docMk/>
            <pc:sldMk cId="367741534" sldId="393"/>
            <ac:spMk id="3" creationId="{03924A06-2533-68FE-6815-A6208AD97D3D}"/>
          </ac:spMkLst>
        </pc:spChg>
        <pc:spChg chg="add del mod">
          <ac:chgData name="Leslie Sommer" userId="246139ee-cf89-4fdd-b836-09d48e92bb2e" providerId="ADAL" clId="{E2264B3B-CB67-4DD0-BF2E-BC45D65D9DCE}" dt="2024-04-15T17:16:37.160" v="592" actId="20577"/>
          <ac:spMkLst>
            <pc:docMk/>
            <pc:sldMk cId="367741534" sldId="393"/>
            <ac:spMk id="4" creationId="{78D3FE44-803A-0FCA-D29B-EB40225C360F}"/>
          </ac:spMkLst>
        </pc:spChg>
        <pc:spChg chg="add del mod">
          <ac:chgData name="Leslie Sommer" userId="246139ee-cf89-4fdd-b836-09d48e92bb2e" providerId="ADAL" clId="{E2264B3B-CB67-4DD0-BF2E-BC45D65D9DCE}" dt="2024-04-15T17:16:16.951" v="582" actId="478"/>
          <ac:spMkLst>
            <pc:docMk/>
            <pc:sldMk cId="367741534" sldId="393"/>
            <ac:spMk id="24" creationId="{5782C0AE-5C85-8E65-716C-96B6195C1821}"/>
          </ac:spMkLst>
        </pc:spChg>
        <pc:graphicFrameChg chg="del mod">
          <ac:chgData name="Leslie Sommer" userId="246139ee-cf89-4fdd-b836-09d48e92bb2e" providerId="ADAL" clId="{E2264B3B-CB67-4DD0-BF2E-BC45D65D9DCE}" dt="2024-04-15T17:16:20.179" v="584" actId="478"/>
          <ac:graphicFrameMkLst>
            <pc:docMk/>
            <pc:sldMk cId="367741534" sldId="393"/>
            <ac:graphicFrameMk id="5" creationId="{8B26625E-EE9D-1BEE-B215-3BA95DDA6319}"/>
          </ac:graphicFrameMkLst>
        </pc:graphicFrameChg>
        <pc:graphicFrameChg chg="del mod">
          <ac:chgData name="Leslie Sommer" userId="246139ee-cf89-4fdd-b836-09d48e92bb2e" providerId="ADAL" clId="{E2264B3B-CB67-4DD0-BF2E-BC45D65D9DCE}" dt="2024-04-15T17:16:21.902" v="585" actId="478"/>
          <ac:graphicFrameMkLst>
            <pc:docMk/>
            <pc:sldMk cId="367741534" sldId="393"/>
            <ac:graphicFrameMk id="6" creationId="{A4BE4607-F071-AE9E-842C-94C05C271A07}"/>
          </ac:graphicFrameMkLst>
        </pc:graphicFrameChg>
        <pc:graphicFrameChg chg="del mod">
          <ac:chgData name="Leslie Sommer" userId="246139ee-cf89-4fdd-b836-09d48e92bb2e" providerId="ADAL" clId="{E2264B3B-CB67-4DD0-BF2E-BC45D65D9DCE}" dt="2024-04-15T17:16:18.736" v="583" actId="478"/>
          <ac:graphicFrameMkLst>
            <pc:docMk/>
            <pc:sldMk cId="367741534" sldId="393"/>
            <ac:graphicFrameMk id="7" creationId="{7F09EE67-95B8-3A0A-0069-EFDE380DC961}"/>
          </ac:graphicFrameMkLst>
        </pc:graphicFrameChg>
        <pc:graphicFrameChg chg="del mod">
          <ac:chgData name="Leslie Sommer" userId="246139ee-cf89-4fdd-b836-09d48e92bb2e" providerId="ADAL" clId="{E2264B3B-CB67-4DD0-BF2E-BC45D65D9DCE}" dt="2024-04-15T17:16:24.924" v="586" actId="478"/>
          <ac:graphicFrameMkLst>
            <pc:docMk/>
            <pc:sldMk cId="367741534" sldId="393"/>
            <ac:graphicFrameMk id="8" creationId="{DEE6FC3F-DCCF-BD1A-6831-A150EE09532F}"/>
          </ac:graphicFrameMkLst>
        </pc:graphicFrameChg>
        <pc:graphicFrameChg chg="del mod">
          <ac:chgData name="Leslie Sommer" userId="246139ee-cf89-4fdd-b836-09d48e92bb2e" providerId="ADAL" clId="{E2264B3B-CB67-4DD0-BF2E-BC45D65D9DCE}" dt="2024-04-15T17:16:27.613" v="587" actId="478"/>
          <ac:graphicFrameMkLst>
            <pc:docMk/>
            <pc:sldMk cId="367741534" sldId="393"/>
            <ac:graphicFrameMk id="9" creationId="{060FF455-1013-936A-707B-2722813B52DA}"/>
          </ac:graphicFrameMkLst>
        </pc:graphicFrameChg>
        <pc:graphicFrameChg chg="del mod">
          <ac:chgData name="Leslie Sommer" userId="246139ee-cf89-4fdd-b836-09d48e92bb2e" providerId="ADAL" clId="{E2264B3B-CB67-4DD0-BF2E-BC45D65D9DCE}" dt="2024-04-15T17:16:28.906" v="588" actId="478"/>
          <ac:graphicFrameMkLst>
            <pc:docMk/>
            <pc:sldMk cId="367741534" sldId="393"/>
            <ac:graphicFrameMk id="10" creationId="{B8BA4532-9F30-0B5F-F59D-1ECD0E2D6A02}"/>
          </ac:graphicFrameMkLst>
        </pc:graphicFrameChg>
        <pc:graphicFrameChg chg="del mod">
          <ac:chgData name="Leslie Sommer" userId="246139ee-cf89-4fdd-b836-09d48e92bb2e" providerId="ADAL" clId="{E2264B3B-CB67-4DD0-BF2E-BC45D65D9DCE}" dt="2024-04-15T17:15:50.386" v="573" actId="478"/>
          <ac:graphicFrameMkLst>
            <pc:docMk/>
            <pc:sldMk cId="367741534" sldId="393"/>
            <ac:graphicFrameMk id="11" creationId="{BE0A9960-F0D3-3745-2953-C9D84DDD461B}"/>
          </ac:graphicFrameMkLst>
        </pc:graphicFrameChg>
        <pc:graphicFrameChg chg="del mod">
          <ac:chgData name="Leslie Sommer" userId="246139ee-cf89-4fdd-b836-09d48e92bb2e" providerId="ADAL" clId="{E2264B3B-CB67-4DD0-BF2E-BC45D65D9DCE}" dt="2024-04-15T17:15:52.136" v="574" actId="478"/>
          <ac:graphicFrameMkLst>
            <pc:docMk/>
            <pc:sldMk cId="367741534" sldId="393"/>
            <ac:graphicFrameMk id="12" creationId="{B0A25689-48BB-B0E9-9C46-48454E4510F1}"/>
          </ac:graphicFrameMkLst>
        </pc:graphicFrameChg>
        <pc:graphicFrameChg chg="del mod">
          <ac:chgData name="Leslie Sommer" userId="246139ee-cf89-4fdd-b836-09d48e92bb2e" providerId="ADAL" clId="{E2264B3B-CB67-4DD0-BF2E-BC45D65D9DCE}" dt="2024-04-15T17:16:02.287" v="576" actId="478"/>
          <ac:graphicFrameMkLst>
            <pc:docMk/>
            <pc:sldMk cId="367741534" sldId="393"/>
            <ac:graphicFrameMk id="13" creationId="{93B486CB-2C37-F670-02C0-0DE6477ACD11}"/>
          </ac:graphicFrameMkLst>
        </pc:graphicFrameChg>
        <pc:graphicFrameChg chg="del mod">
          <ac:chgData name="Leslie Sommer" userId="246139ee-cf89-4fdd-b836-09d48e92bb2e" providerId="ADAL" clId="{E2264B3B-CB67-4DD0-BF2E-BC45D65D9DCE}" dt="2024-04-15T17:16:10.385" v="580" actId="478"/>
          <ac:graphicFrameMkLst>
            <pc:docMk/>
            <pc:sldMk cId="367741534" sldId="393"/>
            <ac:graphicFrameMk id="14" creationId="{E9CD9166-4508-0B70-77EB-75BBF303BD78}"/>
          </ac:graphicFrameMkLst>
        </pc:graphicFrameChg>
        <pc:graphicFrameChg chg="del mod">
          <ac:chgData name="Leslie Sommer" userId="246139ee-cf89-4fdd-b836-09d48e92bb2e" providerId="ADAL" clId="{E2264B3B-CB67-4DD0-BF2E-BC45D65D9DCE}" dt="2024-04-15T17:16:09.092" v="578" actId="478"/>
          <ac:graphicFrameMkLst>
            <pc:docMk/>
            <pc:sldMk cId="367741534" sldId="393"/>
            <ac:graphicFrameMk id="17" creationId="{52A0FE5D-3E11-E96A-D2C7-DC7031F521A6}"/>
          </ac:graphicFrameMkLst>
        </pc:graphicFrameChg>
        <pc:graphicFrameChg chg="del mod">
          <ac:chgData name="Leslie Sommer" userId="246139ee-cf89-4fdd-b836-09d48e92bb2e" providerId="ADAL" clId="{E2264B3B-CB67-4DD0-BF2E-BC45D65D9DCE}" dt="2024-04-15T17:16:07.891" v="577" actId="478"/>
          <ac:graphicFrameMkLst>
            <pc:docMk/>
            <pc:sldMk cId="367741534" sldId="393"/>
            <ac:graphicFrameMk id="19" creationId="{2EB88E3D-55FC-59C8-0EC8-643C677422DA}"/>
          </ac:graphicFrameMkLst>
        </pc:graphicFrameChg>
        <pc:graphicFrameChg chg="del mod">
          <ac:chgData name="Leslie Sommer" userId="246139ee-cf89-4fdd-b836-09d48e92bb2e" providerId="ADAL" clId="{E2264B3B-CB67-4DD0-BF2E-BC45D65D9DCE}" dt="2024-04-15T17:16:32.699" v="590" actId="478"/>
          <ac:graphicFrameMkLst>
            <pc:docMk/>
            <pc:sldMk cId="367741534" sldId="393"/>
            <ac:graphicFrameMk id="20" creationId="{6829B2B8-17DE-EBE0-90E3-ACD18AB8197D}"/>
          </ac:graphicFrameMkLst>
        </pc:graphicFrameChg>
        <pc:graphicFrameChg chg="del mod">
          <ac:chgData name="Leslie Sommer" userId="246139ee-cf89-4fdd-b836-09d48e92bb2e" providerId="ADAL" clId="{E2264B3B-CB67-4DD0-BF2E-BC45D65D9DCE}" dt="2024-04-15T17:16:31.369" v="589" actId="478"/>
          <ac:graphicFrameMkLst>
            <pc:docMk/>
            <pc:sldMk cId="367741534" sldId="393"/>
            <ac:graphicFrameMk id="21" creationId="{95F5192C-6D02-879D-930B-47884E90F2D2}"/>
          </ac:graphicFrameMkLst>
        </pc:graphicFrameChg>
        <pc:graphicFrameChg chg="del mod">
          <ac:chgData name="Leslie Sommer" userId="246139ee-cf89-4fdd-b836-09d48e92bb2e" providerId="ADAL" clId="{E2264B3B-CB67-4DD0-BF2E-BC45D65D9DCE}" dt="2024-04-15T17:16:38.614" v="593" actId="478"/>
          <ac:graphicFrameMkLst>
            <pc:docMk/>
            <pc:sldMk cId="367741534" sldId="393"/>
            <ac:graphicFrameMk id="22" creationId="{D64122A4-2013-7564-1305-C8D4FCC13C1E}"/>
          </ac:graphicFrameMkLst>
        </pc:graphicFrameChg>
      </pc:sldChg>
      <pc:sldChg chg="new del">
        <pc:chgData name="Leslie Sommer" userId="246139ee-cf89-4fdd-b836-09d48e92bb2e" providerId="ADAL" clId="{E2264B3B-CB67-4DD0-BF2E-BC45D65D9DCE}" dt="2024-02-20T20:54:39.469" v="340" actId="2696"/>
        <pc:sldMkLst>
          <pc:docMk/>
          <pc:sldMk cId="595760284" sldId="394"/>
        </pc:sldMkLst>
      </pc:sldChg>
      <pc:sldChg chg="addSp delSp modSp mod">
        <pc:chgData name="Leslie Sommer" userId="246139ee-cf89-4fdd-b836-09d48e92bb2e" providerId="ADAL" clId="{E2264B3B-CB67-4DD0-BF2E-BC45D65D9DCE}" dt="2024-04-15T17:36:44.963" v="1180" actId="1076"/>
        <pc:sldMkLst>
          <pc:docMk/>
          <pc:sldMk cId="1662822080" sldId="394"/>
        </pc:sldMkLst>
        <pc:spChg chg="add mod">
          <ac:chgData name="Leslie Sommer" userId="246139ee-cf89-4fdd-b836-09d48e92bb2e" providerId="ADAL" clId="{E2264B3B-CB67-4DD0-BF2E-BC45D65D9DCE}" dt="2024-04-15T17:36:31.981" v="1178" actId="14100"/>
          <ac:spMkLst>
            <pc:docMk/>
            <pc:sldMk cId="1662822080" sldId="394"/>
            <ac:spMk id="2" creationId="{29A3FDD1-778D-DB02-D482-A757C7E7384C}"/>
          </ac:spMkLst>
        </pc:spChg>
        <pc:spChg chg="mod">
          <ac:chgData name="Leslie Sommer" userId="246139ee-cf89-4fdd-b836-09d48e92bb2e" providerId="ADAL" clId="{E2264B3B-CB67-4DD0-BF2E-BC45D65D9DCE}" dt="2024-04-15T17:36:44.963" v="1180" actId="1076"/>
          <ac:spMkLst>
            <pc:docMk/>
            <pc:sldMk cId="1662822080" sldId="394"/>
            <ac:spMk id="10" creationId="{7C2A30CB-DB1A-5A36-EEAA-22E1A3347396}"/>
          </ac:spMkLst>
        </pc:spChg>
        <pc:spChg chg="del">
          <ac:chgData name="Leslie Sommer" userId="246139ee-cf89-4fdd-b836-09d48e92bb2e" providerId="ADAL" clId="{E2264B3B-CB67-4DD0-BF2E-BC45D65D9DCE}" dt="2024-04-15T17:13:37.653" v="558" actId="478"/>
          <ac:spMkLst>
            <pc:docMk/>
            <pc:sldMk cId="1662822080" sldId="394"/>
            <ac:spMk id="11" creationId="{119AE345-ADCD-9141-4655-B0265E686F92}"/>
          </ac:spMkLst>
        </pc:spChg>
        <pc:graphicFrameChg chg="mod">
          <ac:chgData name="Leslie Sommer" userId="246139ee-cf89-4fdd-b836-09d48e92bb2e" providerId="ADAL" clId="{E2264B3B-CB67-4DD0-BF2E-BC45D65D9DCE}" dt="2024-04-15T17:36:38.293" v="1179" actId="1076"/>
          <ac:graphicFrameMkLst>
            <pc:docMk/>
            <pc:sldMk cId="1662822080" sldId="394"/>
            <ac:graphicFrameMk id="7" creationId="{52DF5CAC-FD07-2F54-6A20-A3B0925B6B7C}"/>
          </ac:graphicFrameMkLst>
        </pc:graphicFrameChg>
        <pc:picChg chg="add mod">
          <ac:chgData name="Leslie Sommer" userId="246139ee-cf89-4fdd-b836-09d48e92bb2e" providerId="ADAL" clId="{E2264B3B-CB67-4DD0-BF2E-BC45D65D9DCE}" dt="2024-04-15T17:36:12.861" v="1176" actId="1076"/>
          <ac:picMkLst>
            <pc:docMk/>
            <pc:sldMk cId="1662822080" sldId="394"/>
            <ac:picMk id="6" creationId="{99466706-3EEB-9F03-F62F-3309AC154BA7}"/>
          </ac:picMkLst>
        </pc:picChg>
        <pc:picChg chg="add del mod modCrop">
          <ac:chgData name="Leslie Sommer" userId="246139ee-cf89-4fdd-b836-09d48e92bb2e" providerId="ADAL" clId="{E2264B3B-CB67-4DD0-BF2E-BC45D65D9DCE}" dt="2024-04-15T17:36:04.118" v="1174" actId="478"/>
          <ac:picMkLst>
            <pc:docMk/>
            <pc:sldMk cId="1662822080" sldId="394"/>
            <ac:picMk id="8" creationId="{54CF7347-87EF-3484-B33D-3F2BAA3A7A48}"/>
          </ac:picMkLst>
        </pc:picChg>
      </pc:sldChg>
      <pc:sldChg chg="new del">
        <pc:chgData name="Leslie Sommer" userId="246139ee-cf89-4fdd-b836-09d48e92bb2e" providerId="ADAL" clId="{E2264B3B-CB67-4DD0-BF2E-BC45D65D9DCE}" dt="2024-04-15T17:22:32.627" v="649" actId="2696"/>
        <pc:sldMkLst>
          <pc:docMk/>
          <pc:sldMk cId="733331220" sldId="396"/>
        </pc:sldMkLst>
      </pc:sldChg>
      <pc:sldChg chg="modSp add del modTransition">
        <pc:chgData name="Leslie Sommer" userId="246139ee-cf89-4fdd-b836-09d48e92bb2e" providerId="ADAL" clId="{E2264B3B-CB67-4DD0-BF2E-BC45D65D9DCE}" dt="2024-04-15T17:22:29.593" v="648" actId="2696"/>
        <pc:sldMkLst>
          <pc:docMk/>
          <pc:sldMk cId="3508873928" sldId="2606"/>
        </pc:sldMkLst>
        <pc:spChg chg="mod">
          <ac:chgData name="Leslie Sommer" userId="246139ee-cf89-4fdd-b836-09d48e92bb2e" providerId="ADAL" clId="{E2264B3B-CB67-4DD0-BF2E-BC45D65D9DCE}" dt="2024-04-15T17:20:44.512" v="598"/>
          <ac:spMkLst>
            <pc:docMk/>
            <pc:sldMk cId="3508873928" sldId="2606"/>
            <ac:spMk id="4" creationId="{C600AE89-E401-C0EC-C296-E5C4473AE8F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23340981791338586"/>
          <c:y val="0.18092149752900408"/>
          <c:w val="0.54255536417322836"/>
          <c:h val="0.76722987267493969"/>
        </c:manualLayout>
      </c:layout>
      <c:pieChart>
        <c:varyColors val="1"/>
        <c:ser>
          <c:idx val="0"/>
          <c:order val="0"/>
          <c:tx>
            <c:strRef>
              <c:f>Sheet1!$B$1</c:f>
              <c:strCache>
                <c:ptCount val="1"/>
                <c:pt idx="0">
                  <c:v>Sales</c:v>
                </c:pt>
              </c:strCache>
            </c:strRef>
          </c:tx>
          <c:dPt>
            <c:idx val="0"/>
            <c:bubble3D val="0"/>
            <c:spPr>
              <a:solidFill>
                <a:schemeClr val="accent1">
                  <a:tint val="50000"/>
                </a:schemeClr>
              </a:solidFill>
              <a:ln w="19050">
                <a:solidFill>
                  <a:schemeClr val="lt1"/>
                </a:solidFill>
              </a:ln>
              <a:effectLst/>
            </c:spPr>
            <c:extLst>
              <c:ext xmlns:c16="http://schemas.microsoft.com/office/drawing/2014/chart" uri="{C3380CC4-5D6E-409C-BE32-E72D297353CC}">
                <c16:uniqueId val="{00000001-285D-431D-8EC5-CF476DC870E9}"/>
              </c:ext>
            </c:extLst>
          </c:dPt>
          <c:dPt>
            <c:idx val="1"/>
            <c:bubble3D val="0"/>
            <c:spPr>
              <a:solidFill>
                <a:schemeClr val="accent1">
                  <a:tint val="70000"/>
                </a:schemeClr>
              </a:solidFill>
              <a:ln w="19050">
                <a:solidFill>
                  <a:schemeClr val="lt1"/>
                </a:solidFill>
              </a:ln>
              <a:effectLst/>
            </c:spPr>
            <c:extLst>
              <c:ext xmlns:c16="http://schemas.microsoft.com/office/drawing/2014/chart" uri="{C3380CC4-5D6E-409C-BE32-E72D297353CC}">
                <c16:uniqueId val="{00000003-285D-431D-8EC5-CF476DC870E9}"/>
              </c:ext>
            </c:extLst>
          </c:dPt>
          <c:dPt>
            <c:idx val="2"/>
            <c:bubble3D val="0"/>
            <c:spPr>
              <a:solidFill>
                <a:schemeClr val="accent1">
                  <a:tint val="90000"/>
                </a:schemeClr>
              </a:solidFill>
              <a:ln w="19050">
                <a:solidFill>
                  <a:schemeClr val="lt1"/>
                </a:solidFill>
              </a:ln>
              <a:effectLst/>
            </c:spPr>
            <c:extLst>
              <c:ext xmlns:c16="http://schemas.microsoft.com/office/drawing/2014/chart" uri="{C3380CC4-5D6E-409C-BE32-E72D297353CC}">
                <c16:uniqueId val="{00000005-285D-431D-8EC5-CF476DC870E9}"/>
              </c:ext>
            </c:extLst>
          </c:dPt>
          <c:dPt>
            <c:idx val="3"/>
            <c:bubble3D val="0"/>
            <c:spPr>
              <a:solidFill>
                <a:schemeClr val="accent1">
                  <a:shade val="90000"/>
                </a:schemeClr>
              </a:solidFill>
              <a:ln w="19050">
                <a:solidFill>
                  <a:schemeClr val="lt1"/>
                </a:solidFill>
              </a:ln>
              <a:effectLst/>
            </c:spPr>
            <c:extLst>
              <c:ext xmlns:c16="http://schemas.microsoft.com/office/drawing/2014/chart" uri="{C3380CC4-5D6E-409C-BE32-E72D297353CC}">
                <c16:uniqueId val="{00000007-285D-431D-8EC5-CF476DC870E9}"/>
              </c:ext>
            </c:extLst>
          </c:dPt>
          <c:dPt>
            <c:idx val="4"/>
            <c:bubble3D val="0"/>
            <c:spPr>
              <a:solidFill>
                <a:schemeClr val="accent1">
                  <a:shade val="70000"/>
                </a:schemeClr>
              </a:solidFill>
              <a:ln w="19050">
                <a:solidFill>
                  <a:schemeClr val="lt1"/>
                </a:solidFill>
              </a:ln>
              <a:effectLst/>
            </c:spPr>
            <c:extLst>
              <c:ext xmlns:c16="http://schemas.microsoft.com/office/drawing/2014/chart" uri="{C3380CC4-5D6E-409C-BE32-E72D297353CC}">
                <c16:uniqueId val="{00000009-285D-431D-8EC5-CF476DC870E9}"/>
              </c:ext>
            </c:extLst>
          </c:dPt>
          <c:dPt>
            <c:idx val="5"/>
            <c:bubble3D val="0"/>
            <c:spPr>
              <a:solidFill>
                <a:schemeClr val="accent1">
                  <a:shade val="50000"/>
                </a:schemeClr>
              </a:solidFill>
              <a:ln w="19050">
                <a:solidFill>
                  <a:schemeClr val="lt1"/>
                </a:solidFill>
              </a:ln>
              <a:effectLst/>
            </c:spPr>
            <c:extLst>
              <c:ext xmlns:c16="http://schemas.microsoft.com/office/drawing/2014/chart" uri="{C3380CC4-5D6E-409C-BE32-E72D297353CC}">
                <c16:uniqueId val="{0000000B-285D-431D-8EC5-CF476DC870E9}"/>
              </c:ext>
            </c:extLst>
          </c:dPt>
          <c:dLbls>
            <c:dLbl>
              <c:idx val="0"/>
              <c:layout>
                <c:manualLayout>
                  <c:x val="9.090979171691202E-2"/>
                  <c:y val="4.7729254318630662E-2"/>
                </c:manualLayout>
              </c:layout>
              <c:tx>
                <c:rich>
                  <a:bodyPr/>
                  <a:lstStyle/>
                  <a:p>
                    <a:fld id="{3DEE0538-DC60-4FF7-AE33-4A05AEE25FE9}" type="CATEGORYNAME">
                      <a:rPr lang="en-US" sz="1200" smtClean="0">
                        <a:latin typeface="+mn-lt"/>
                      </a:rPr>
                      <a:pPr/>
                      <a:t>[CATEGORY NAME]</a:t>
                    </a:fld>
                    <a:r>
                      <a:rPr lang="en-US" sz="1200" baseline="0">
                        <a:latin typeface="+mn-lt"/>
                      </a:rPr>
                      <a:t> </a:t>
                    </a:r>
                    <a:fld id="{F8C3AF4C-A95C-433D-A964-55ED8705DE04}" type="PERCENTAGE">
                      <a:rPr lang="en-US" sz="1200" baseline="0" smtClean="0">
                        <a:latin typeface="+mn-lt"/>
                      </a:rPr>
                      <a:pPr/>
                      <a:t>[PERCENTAGE]</a:t>
                    </a:fld>
                    <a:endParaRPr lang="en-US" sz="1200" baseline="0">
                      <a:latin typeface="+mn-lt"/>
                    </a:endParaRPr>
                  </a:p>
                </c:rich>
              </c:tx>
              <c:dLblPos val="bestFit"/>
              <c:showLegendKey val="0"/>
              <c:showVal val="0"/>
              <c:showCatName val="1"/>
              <c:showSerName val="0"/>
              <c:showPercent val="1"/>
              <c:showBubbleSize val="0"/>
              <c:extLst>
                <c:ext xmlns:c15="http://schemas.microsoft.com/office/drawing/2012/chart" uri="{CE6537A1-D6FC-4f65-9D91-7224C49458BB}">
                  <c15:layout>
                    <c:manualLayout>
                      <c:w val="0.16304160852315638"/>
                      <c:h val="0.12793632122005894"/>
                    </c:manualLayout>
                  </c15:layout>
                  <c15:dlblFieldTable/>
                  <c15:showDataLabelsRange val="0"/>
                </c:ext>
                <c:ext xmlns:c16="http://schemas.microsoft.com/office/drawing/2014/chart" uri="{C3380CC4-5D6E-409C-BE32-E72D297353CC}">
                  <c16:uniqueId val="{00000001-285D-431D-8EC5-CF476DC870E9}"/>
                </c:ext>
              </c:extLst>
            </c:dLbl>
            <c:dLbl>
              <c:idx val="1"/>
              <c:tx>
                <c:rich>
                  <a:bodyPr/>
                  <a:lstStyle/>
                  <a:p>
                    <a:fld id="{EE961EA0-A396-45F7-B570-5350552FC815}" type="CATEGORYNAME">
                      <a:rPr lang="en-US" sz="1200" smtClean="0">
                        <a:latin typeface="+mn-lt"/>
                      </a:rPr>
                      <a:pPr/>
                      <a:t>[CATEGORY NAME]</a:t>
                    </a:fld>
                    <a:r>
                      <a:rPr lang="en-US" sz="1200" baseline="0">
                        <a:latin typeface="+mn-lt"/>
                      </a:rPr>
                      <a:t> </a:t>
                    </a:r>
                    <a:fld id="{470B9E51-D98F-4F78-A5BF-6920EB756949}" type="PERCENTAGE">
                      <a:rPr lang="en-US" sz="1200" baseline="0" smtClean="0">
                        <a:latin typeface="+mn-lt"/>
                      </a:rPr>
                      <a:pPr/>
                      <a:t>[PERCENTAGE]</a:t>
                    </a:fld>
                    <a:endParaRPr lang="en-US" sz="1200" baseline="0">
                      <a:latin typeface="+mn-lt"/>
                    </a:endParaRPr>
                  </a:p>
                </c:rich>
              </c:tx>
              <c:dLblPos val="outEnd"/>
              <c:showLegendKey val="0"/>
              <c:showVal val="0"/>
              <c:showCatName val="1"/>
              <c:showSerName val="0"/>
              <c:showPercent val="1"/>
              <c:showBubbleSize val="0"/>
              <c:extLst>
                <c:ext xmlns:c15="http://schemas.microsoft.com/office/drawing/2012/chart" uri="{CE6537A1-D6FC-4f65-9D91-7224C49458BB}">
                  <c15:layout>
                    <c:manualLayout>
                      <c:w val="0.33990575002138695"/>
                      <c:h val="0.14094717675333679"/>
                    </c:manualLayout>
                  </c15:layout>
                  <c15:dlblFieldTable/>
                  <c15:showDataLabelsRange val="0"/>
                </c:ext>
                <c:ext xmlns:c16="http://schemas.microsoft.com/office/drawing/2014/chart" uri="{C3380CC4-5D6E-409C-BE32-E72D297353CC}">
                  <c16:uniqueId val="{00000003-285D-431D-8EC5-CF476DC870E9}"/>
                </c:ext>
              </c:extLst>
            </c:dLbl>
            <c:dLbl>
              <c:idx val="2"/>
              <c:layout>
                <c:manualLayout>
                  <c:x val="0.32867400001982283"/>
                  <c:y val="-0.13179198979275469"/>
                </c:manualLayout>
              </c:layout>
              <c:tx>
                <c:rich>
                  <a:bodyPr rot="0" spcFirstLastPara="1" vertOverflow="clip" horzOverflow="clip" vert="horz" wrap="square" lIns="36576" tIns="18288" rIns="36576" bIns="18288" anchor="ctr" anchorCtr="0">
                    <a:spAutoFit/>
                  </a:bodyPr>
                  <a:lstStyle/>
                  <a:p>
                    <a:pPr algn="l">
                      <a:defRPr sz="1600" b="0" i="0" u="none" strike="noStrike" kern="1200" baseline="0">
                        <a:solidFill>
                          <a:schemeClr val="tx1"/>
                        </a:solidFill>
                        <a:latin typeface="Garamond" panose="02020404030301010803" pitchFamily="18" charset="0"/>
                        <a:ea typeface="+mn-ea"/>
                        <a:cs typeface="+mn-cs"/>
                      </a:defRPr>
                    </a:pPr>
                    <a:fld id="{6581FD23-CD92-473D-84BD-6FB0ACE4175C}" type="CATEGORYNAME">
                      <a:rPr lang="en-US" sz="1200" smtClean="0">
                        <a:latin typeface="+mn-lt"/>
                      </a:rPr>
                      <a:pPr algn="l">
                        <a:defRPr/>
                      </a:pPr>
                      <a:t>[CATEGORY NAME]</a:t>
                    </a:fld>
                    <a:fld id="{D5DD336A-8656-4986-BC6E-8521C89E25E0}" type="PERCENTAGE">
                      <a:rPr lang="en-US" sz="1200" baseline="0" smtClean="0">
                        <a:latin typeface="+mn-lt"/>
                      </a:rPr>
                      <a:pPr algn="l">
                        <a:defRPr/>
                      </a:pPr>
                      <a:t>[PERCENTAGE]</a:t>
                    </a:fld>
                    <a:endParaRPr lang="en-CA"/>
                  </a:p>
                </c:rich>
              </c:tx>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0">
                  <a:spAutoFit/>
                </a:bodyPr>
                <a:lstStyle/>
                <a:p>
                  <a:pPr algn="l">
                    <a:defRPr sz="1600" b="0" i="0" u="none" strike="noStrike" kern="1200" baseline="0">
                      <a:solidFill>
                        <a:schemeClr val="tx1"/>
                      </a:solidFill>
                      <a:latin typeface="Garamond" panose="02020404030301010803" pitchFamily="18"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2201619306574688"/>
                      <c:h val="9.98635776846164E-2"/>
                    </c:manualLayout>
                  </c15:layout>
                  <c15:dlblFieldTable/>
                  <c15:showDataLabelsRange val="0"/>
                </c:ext>
                <c:ext xmlns:c16="http://schemas.microsoft.com/office/drawing/2014/chart" uri="{C3380CC4-5D6E-409C-BE32-E72D297353CC}">
                  <c16:uniqueId val="{00000005-285D-431D-8EC5-CF476DC870E9}"/>
                </c:ext>
              </c:extLst>
            </c:dLbl>
            <c:dLbl>
              <c:idx val="3"/>
              <c:layout>
                <c:manualLayout>
                  <c:x val="-3.8461761912729271E-2"/>
                  <c:y val="-0.10144906430451865"/>
                </c:manualLayout>
              </c:layout>
              <c:tx>
                <c:rich>
                  <a:bodyPr/>
                  <a:lstStyle/>
                  <a:p>
                    <a:fld id="{352E9FC0-3710-4D5B-869F-1358581C178E}" type="CATEGORYNAME">
                      <a:rPr lang="en-US" sz="1200" smtClean="0">
                        <a:latin typeface="+mn-lt"/>
                      </a:rPr>
                      <a:pPr/>
                      <a:t>[CATEGORY NAME]</a:t>
                    </a:fld>
                    <a:fld id="{C9B1E592-D6D1-457C-9649-23F6DF071C74}" type="PERCENTAGE">
                      <a:rPr lang="en-US" sz="1200" baseline="0" smtClean="0">
                        <a:latin typeface="+mn-lt"/>
                      </a:rPr>
                      <a:pPr/>
                      <a:t>[PERCENTAGE]</a:t>
                    </a:fld>
                    <a:endParaRPr lang="en-CA"/>
                  </a:p>
                </c:rich>
              </c:tx>
              <c:dLblPos val="bestFit"/>
              <c:showLegendKey val="0"/>
              <c:showVal val="0"/>
              <c:showCatName val="1"/>
              <c:showSerName val="0"/>
              <c:showPercent val="1"/>
              <c:showBubbleSize val="0"/>
              <c:extLst>
                <c:ext xmlns:c15="http://schemas.microsoft.com/office/drawing/2012/chart" uri="{CE6537A1-D6FC-4f65-9D91-7224C49458BB}">
                  <c15:layout>
                    <c:manualLayout>
                      <c:w val="0.33495426428043606"/>
                      <c:h val="9.5869560723902653E-2"/>
                    </c:manualLayout>
                  </c15:layout>
                  <c15:dlblFieldTable/>
                  <c15:showDataLabelsRange val="0"/>
                </c:ext>
                <c:ext xmlns:c16="http://schemas.microsoft.com/office/drawing/2014/chart" uri="{C3380CC4-5D6E-409C-BE32-E72D297353CC}">
                  <c16:uniqueId val="{00000007-285D-431D-8EC5-CF476DC870E9}"/>
                </c:ext>
              </c:extLst>
            </c:dLbl>
            <c:dLbl>
              <c:idx val="4"/>
              <c:layout>
                <c:manualLayout>
                  <c:x val="-5.3008462454176369E-2"/>
                  <c:y val="9.7864220335193014E-2"/>
                </c:manualLayout>
              </c:layout>
              <c:tx>
                <c:rich>
                  <a:bodyPr/>
                  <a:lstStyle/>
                  <a:p>
                    <a:fld id="{DDE95B7F-19E6-40B7-9F0D-E9E3C3FC6FAC}" type="CATEGORYNAME">
                      <a:rPr lang="en-US" sz="1200" smtClean="0">
                        <a:latin typeface="+mn-lt"/>
                      </a:rPr>
                      <a:pPr/>
                      <a:t>[CATEGORY NAME]</a:t>
                    </a:fld>
                    <a:fld id="{5A0B50F4-0ED1-48EB-841D-E97A28140799}" type="PERCENTAGE">
                      <a:rPr lang="en-US" sz="1200" baseline="0" smtClean="0">
                        <a:latin typeface="+mn-lt"/>
                      </a:rPr>
                      <a:pPr/>
                      <a:t>[PERCENTAGE]</a:t>
                    </a:fld>
                    <a:endParaRPr lang="en-CA"/>
                  </a:p>
                </c:rich>
              </c:tx>
              <c:dLblPos val="bestFit"/>
              <c:showLegendKey val="0"/>
              <c:showVal val="0"/>
              <c:showCatName val="1"/>
              <c:showSerName val="0"/>
              <c:showPercent val="1"/>
              <c:showBubbleSize val="0"/>
              <c:extLst>
                <c:ext xmlns:c15="http://schemas.microsoft.com/office/drawing/2012/chart" uri="{CE6537A1-D6FC-4f65-9D91-7224C49458BB}">
                  <c15:layout>
                    <c:manualLayout>
                      <c:w val="0.31369590977519785"/>
                      <c:h val="0.12655142801843769"/>
                    </c:manualLayout>
                  </c15:layout>
                  <c15:dlblFieldTable/>
                  <c15:showDataLabelsRange val="0"/>
                </c:ext>
                <c:ext xmlns:c16="http://schemas.microsoft.com/office/drawing/2014/chart" uri="{C3380CC4-5D6E-409C-BE32-E72D297353CC}">
                  <c16:uniqueId val="{00000009-285D-431D-8EC5-CF476DC870E9}"/>
                </c:ext>
              </c:extLst>
            </c:dLbl>
            <c:dLbl>
              <c:idx val="5"/>
              <c:layout>
                <c:manualLayout>
                  <c:x val="-9.5795269839546907E-2"/>
                  <c:y val="-1.7898382286896504E-2"/>
                </c:manualLayout>
              </c:layout>
              <c:tx>
                <c:rich>
                  <a:bodyPr/>
                  <a:lstStyle/>
                  <a:p>
                    <a:r>
                      <a:rPr lang="en-US" sz="1200" baseline="0">
                        <a:latin typeface="+mn-lt"/>
                      </a:rPr>
                      <a:t>Other 2%</a:t>
                    </a:r>
                  </a:p>
                </c:rich>
              </c:tx>
              <c:dLblPos val="bestFit"/>
              <c:showLegendKey val="0"/>
              <c:showVal val="0"/>
              <c:showCatName val="1"/>
              <c:showSerName val="0"/>
              <c:showPercent val="1"/>
              <c:showBubbleSize val="0"/>
              <c:extLst>
                <c:ext xmlns:c15="http://schemas.microsoft.com/office/drawing/2012/chart" uri="{CE6537A1-D6FC-4f65-9D91-7224C49458BB}">
                  <c15:layout>
                    <c:manualLayout>
                      <c:w val="0.18754660296253639"/>
                      <c:h val="0.13390244864902448"/>
                    </c:manualLayout>
                  </c15:layout>
                  <c15:showDataLabelsRange val="0"/>
                </c:ext>
                <c:ext xmlns:c16="http://schemas.microsoft.com/office/drawing/2014/chart" uri="{C3380CC4-5D6E-409C-BE32-E72D297353CC}">
                  <c16:uniqueId val="{0000000B-285D-431D-8EC5-CF476DC870E9}"/>
                </c:ext>
              </c:extLst>
            </c:dLbl>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600" b="0" i="0" u="none" strike="noStrike" kern="1200" baseline="0">
                    <a:solidFill>
                      <a:schemeClr val="tx1"/>
                    </a:solidFill>
                    <a:latin typeface="Garamond" panose="02020404030301010803" pitchFamily="18" charset="0"/>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Sheet1!$A$2:$A$7</c:f>
              <c:strCache>
                <c:ptCount val="6"/>
                <c:pt idx="0">
                  <c:v>Cash</c:v>
                </c:pt>
                <c:pt idx="1">
                  <c:v>Canadian Equity</c:v>
                </c:pt>
                <c:pt idx="2">
                  <c:v>US Equity </c:v>
                </c:pt>
                <c:pt idx="3">
                  <c:v>International Equity </c:v>
                </c:pt>
                <c:pt idx="4">
                  <c:v>Fixed Income </c:v>
                </c:pt>
                <c:pt idx="5">
                  <c:v>Other</c:v>
                </c:pt>
              </c:strCache>
            </c:strRef>
          </c:cat>
          <c:val>
            <c:numRef>
              <c:f>Sheet1!$B$2:$B$7</c:f>
              <c:numCache>
                <c:formatCode>General</c:formatCode>
                <c:ptCount val="6"/>
                <c:pt idx="0">
                  <c:v>4</c:v>
                </c:pt>
                <c:pt idx="1">
                  <c:v>36</c:v>
                </c:pt>
                <c:pt idx="2">
                  <c:v>25</c:v>
                </c:pt>
                <c:pt idx="3">
                  <c:v>18</c:v>
                </c:pt>
                <c:pt idx="4">
                  <c:v>14</c:v>
                </c:pt>
                <c:pt idx="5">
                  <c:v>4</c:v>
                </c:pt>
              </c:numCache>
            </c:numRef>
          </c:val>
          <c:extLst>
            <c:ext xmlns:c16="http://schemas.microsoft.com/office/drawing/2014/chart" uri="{C3380CC4-5D6E-409C-BE32-E72D297353CC}">
              <c16:uniqueId val="{0000000C-285D-431D-8EC5-CF476DC870E9}"/>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sz="1600">
          <a:solidFill>
            <a:schemeClr val="tx1"/>
          </a:solidFill>
          <a:latin typeface="Garamond" panose="02020404030301010803"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12.png"/><Relationship Id="rId5" Type="http://schemas.openxmlformats.org/officeDocument/2006/relationships/image" Target="../media/image16.jpeg"/><Relationship Id="rId4" Type="http://schemas.openxmlformats.org/officeDocument/2006/relationships/image" Target="../media/image15.jpeg"/></Relationships>
</file>

<file path=ppt/diagrams/_rels/data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ata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12.png"/><Relationship Id="rId5" Type="http://schemas.openxmlformats.org/officeDocument/2006/relationships/image" Target="../media/image16.jpeg"/><Relationship Id="rId4" Type="http://schemas.openxmlformats.org/officeDocument/2006/relationships/image" Target="../media/image1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12.png"/><Relationship Id="rId5" Type="http://schemas.openxmlformats.org/officeDocument/2006/relationships/image" Target="../media/image16.jpeg"/><Relationship Id="rId4" Type="http://schemas.openxmlformats.org/officeDocument/2006/relationships/image" Target="../media/image15.jpeg"/></Relationships>
</file>

<file path=ppt/diagrams/_rels/drawing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12.png"/><Relationship Id="rId5" Type="http://schemas.openxmlformats.org/officeDocument/2006/relationships/image" Target="../media/image16.jpeg"/><Relationship Id="rId4" Type="http://schemas.openxmlformats.org/officeDocument/2006/relationships/image" Target="../media/image15.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58B90A-88DC-446A-B084-EB073F8E50C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5164563-2209-42A1-8796-417184A052DC}">
      <dgm:prSet/>
      <dgm:spPr/>
      <dgm:t>
        <a:bodyPr/>
        <a:lstStyle/>
        <a:p>
          <a:pPr>
            <a:lnSpc>
              <a:spcPct val="100000"/>
            </a:lnSpc>
          </a:pPr>
          <a:endParaRPr lang="en-US"/>
        </a:p>
      </dgm:t>
    </dgm:pt>
    <dgm:pt modelId="{AC11DFB2-8D72-47D6-B93C-9C52F31872B6}" type="parTrans" cxnId="{B8AF6347-2BD7-45F2-A2BE-B5B127016CDE}">
      <dgm:prSet/>
      <dgm:spPr/>
      <dgm:t>
        <a:bodyPr/>
        <a:lstStyle/>
        <a:p>
          <a:endParaRPr lang="en-US"/>
        </a:p>
      </dgm:t>
    </dgm:pt>
    <dgm:pt modelId="{B8FB6271-C44E-4840-84D1-29A9B66C05E0}" type="sibTrans" cxnId="{B8AF6347-2BD7-45F2-A2BE-B5B127016CDE}">
      <dgm:prSet/>
      <dgm:spPr/>
      <dgm:t>
        <a:bodyPr/>
        <a:lstStyle/>
        <a:p>
          <a:endParaRPr lang="en-US"/>
        </a:p>
      </dgm:t>
    </dgm:pt>
    <dgm:pt modelId="{B4D6C162-4290-4827-803E-BF620D5C6211}">
      <dgm:prSet/>
      <dgm:spPr/>
      <dgm:t>
        <a:bodyPr/>
        <a:lstStyle/>
        <a:p>
          <a:pPr>
            <a:lnSpc>
              <a:spcPct val="100000"/>
            </a:lnSpc>
          </a:pPr>
          <a:endParaRPr lang="en-US"/>
        </a:p>
      </dgm:t>
    </dgm:pt>
    <dgm:pt modelId="{DC51C775-AA6D-4A8F-AFC7-F5E05547ED7C}" type="parTrans" cxnId="{6AFECB94-2C6D-4838-9E97-8A1782C3C3D8}">
      <dgm:prSet/>
      <dgm:spPr/>
      <dgm:t>
        <a:bodyPr/>
        <a:lstStyle/>
        <a:p>
          <a:endParaRPr lang="en-US"/>
        </a:p>
      </dgm:t>
    </dgm:pt>
    <dgm:pt modelId="{6B1654E8-1CA6-4819-8A49-B7E9C2D63081}" type="sibTrans" cxnId="{6AFECB94-2C6D-4838-9E97-8A1782C3C3D8}">
      <dgm:prSet/>
      <dgm:spPr/>
      <dgm:t>
        <a:bodyPr/>
        <a:lstStyle/>
        <a:p>
          <a:endParaRPr lang="en-US"/>
        </a:p>
      </dgm:t>
    </dgm:pt>
    <dgm:pt modelId="{C4F501F6-93C4-45BB-AE0A-9661C8FA007C}">
      <dgm:prSet/>
      <dgm:spPr/>
      <dgm:t>
        <a:bodyPr/>
        <a:lstStyle/>
        <a:p>
          <a:pPr>
            <a:lnSpc>
              <a:spcPct val="100000"/>
            </a:lnSpc>
          </a:pPr>
          <a:endParaRPr lang="en-US"/>
        </a:p>
      </dgm:t>
    </dgm:pt>
    <dgm:pt modelId="{FC2B927D-0EB5-4A56-A88F-F7C37B78167E}" type="parTrans" cxnId="{B4EACAED-0D7B-420F-93A5-C4350CBD39C9}">
      <dgm:prSet/>
      <dgm:spPr/>
      <dgm:t>
        <a:bodyPr/>
        <a:lstStyle/>
        <a:p>
          <a:endParaRPr lang="en-US"/>
        </a:p>
      </dgm:t>
    </dgm:pt>
    <dgm:pt modelId="{C77D8A45-757D-4DF9-9921-471877D26BB4}" type="sibTrans" cxnId="{B4EACAED-0D7B-420F-93A5-C4350CBD39C9}">
      <dgm:prSet/>
      <dgm:spPr/>
      <dgm:t>
        <a:bodyPr/>
        <a:lstStyle/>
        <a:p>
          <a:endParaRPr lang="en-US"/>
        </a:p>
      </dgm:t>
    </dgm:pt>
    <dgm:pt modelId="{7F246F2C-84CF-472F-AE09-B51017FE4243}">
      <dgm:prSet/>
      <dgm:spPr/>
      <dgm:t>
        <a:bodyPr/>
        <a:lstStyle/>
        <a:p>
          <a:pPr>
            <a:lnSpc>
              <a:spcPct val="100000"/>
            </a:lnSpc>
          </a:pPr>
          <a:endParaRPr lang="en-US"/>
        </a:p>
      </dgm:t>
    </dgm:pt>
    <dgm:pt modelId="{4084EBB2-21A3-4778-B75F-0894E028C023}" type="parTrans" cxnId="{E5D759F0-2C72-44B1-9FF2-4FD9155E75CE}">
      <dgm:prSet/>
      <dgm:spPr/>
      <dgm:t>
        <a:bodyPr/>
        <a:lstStyle/>
        <a:p>
          <a:endParaRPr lang="en-US"/>
        </a:p>
      </dgm:t>
    </dgm:pt>
    <dgm:pt modelId="{B461828A-9E66-4856-9899-5CCD2CB6402D}" type="sibTrans" cxnId="{E5D759F0-2C72-44B1-9FF2-4FD9155E75CE}">
      <dgm:prSet/>
      <dgm:spPr/>
      <dgm:t>
        <a:bodyPr/>
        <a:lstStyle/>
        <a:p>
          <a:endParaRPr lang="en-US"/>
        </a:p>
      </dgm:t>
    </dgm:pt>
    <dgm:pt modelId="{9B217BF1-BA3D-4CD9-BEEE-3BEFF3357722}">
      <dgm:prSet/>
      <dgm:spPr/>
      <dgm:t>
        <a:bodyPr/>
        <a:lstStyle/>
        <a:p>
          <a:pPr>
            <a:lnSpc>
              <a:spcPct val="100000"/>
            </a:lnSpc>
          </a:pPr>
          <a:endParaRPr lang="en-US"/>
        </a:p>
      </dgm:t>
    </dgm:pt>
    <dgm:pt modelId="{3CC26B0D-9C99-40B5-B079-93168526B784}" type="parTrans" cxnId="{4EB052BC-EA77-48C9-99CF-7EA99C18413B}">
      <dgm:prSet/>
      <dgm:spPr/>
      <dgm:t>
        <a:bodyPr/>
        <a:lstStyle/>
        <a:p>
          <a:endParaRPr lang="en-US"/>
        </a:p>
      </dgm:t>
    </dgm:pt>
    <dgm:pt modelId="{E459DB27-24C3-415D-B53A-17A664B1E87C}" type="sibTrans" cxnId="{4EB052BC-EA77-48C9-99CF-7EA99C18413B}">
      <dgm:prSet/>
      <dgm:spPr/>
      <dgm:t>
        <a:bodyPr/>
        <a:lstStyle/>
        <a:p>
          <a:endParaRPr lang="en-US"/>
        </a:p>
      </dgm:t>
    </dgm:pt>
    <dgm:pt modelId="{D00984ED-4254-468F-B3FE-23D87398D5BC}" type="pres">
      <dgm:prSet presAssocID="{3A58B90A-88DC-446A-B084-EB073F8E50C3}" presName="root" presStyleCnt="0">
        <dgm:presLayoutVars>
          <dgm:dir/>
          <dgm:resizeHandles val="exact"/>
        </dgm:presLayoutVars>
      </dgm:prSet>
      <dgm:spPr/>
    </dgm:pt>
    <dgm:pt modelId="{FA63EF0C-9566-40E5-9D0C-B22586307526}" type="pres">
      <dgm:prSet presAssocID="{45164563-2209-42A1-8796-417184A052DC}" presName="compNode" presStyleCnt="0"/>
      <dgm:spPr/>
    </dgm:pt>
    <dgm:pt modelId="{15FCFECC-96A0-4F71-99B1-D187290C351A}" type="pres">
      <dgm:prSet presAssocID="{45164563-2209-42A1-8796-417184A052DC}" presName="bgRect" presStyleLbl="bgShp" presStyleIdx="0" presStyleCnt="5" custLinFactNeighborY="-11682"/>
      <dgm:spPr/>
    </dgm:pt>
    <dgm:pt modelId="{43E15D0F-9B8C-47B4-9DF6-F51D57236FC1}" type="pres">
      <dgm:prSet presAssocID="{45164563-2209-42A1-8796-417184A052DC}" presName="iconRect" presStyleLbl="node1" presStyleIdx="0" presStyleCnt="5" custScaleX="116109" custScaleY="120669" custLinFactNeighborX="10958" custLinFactNeighborY="2686"/>
      <dgm:spPr>
        <a:blipFill rotWithShape="1">
          <a:blip xmlns:r="http://schemas.openxmlformats.org/officeDocument/2006/relationships" r:embed="rId1"/>
          <a:srcRect/>
          <a:stretch>
            <a:fillRect/>
          </a:stretch>
        </a:blipFill>
        <a:ln>
          <a:noFill/>
        </a:ln>
      </dgm:spPr>
      <dgm:extLst>
        <a:ext uri="{E40237B7-FDA0-4F09-8148-C483321AD2D9}">
          <dgm14:cNvPr xmlns:dgm14="http://schemas.microsoft.com/office/drawing/2010/diagram" id="0" name="" descr="Bar Graph with Downward Trend"/>
        </a:ext>
      </dgm:extLst>
    </dgm:pt>
    <dgm:pt modelId="{2A8B4AF9-80BF-4AF6-AF5C-C32F183DACDA}" type="pres">
      <dgm:prSet presAssocID="{45164563-2209-42A1-8796-417184A052DC}" presName="spaceRect" presStyleCnt="0"/>
      <dgm:spPr/>
    </dgm:pt>
    <dgm:pt modelId="{8C590981-C8EF-4362-8A1B-5804BC2AA8AD}" type="pres">
      <dgm:prSet presAssocID="{45164563-2209-42A1-8796-417184A052DC}" presName="parTx" presStyleLbl="revTx" presStyleIdx="0" presStyleCnt="5">
        <dgm:presLayoutVars>
          <dgm:chMax val="0"/>
          <dgm:chPref val="0"/>
        </dgm:presLayoutVars>
      </dgm:prSet>
      <dgm:spPr/>
    </dgm:pt>
    <dgm:pt modelId="{BD44BF45-A33E-4F7C-97A6-DCF5029DC291}" type="pres">
      <dgm:prSet presAssocID="{B8FB6271-C44E-4840-84D1-29A9B66C05E0}" presName="sibTrans" presStyleCnt="0"/>
      <dgm:spPr/>
    </dgm:pt>
    <dgm:pt modelId="{ABFB935C-8D56-4722-8015-DDAAD5F33535}" type="pres">
      <dgm:prSet presAssocID="{B4D6C162-4290-4827-803E-BF620D5C6211}" presName="compNode" presStyleCnt="0"/>
      <dgm:spPr/>
    </dgm:pt>
    <dgm:pt modelId="{ED580DBB-B4DC-43C9-9275-C8F58350E066}" type="pres">
      <dgm:prSet presAssocID="{B4D6C162-4290-4827-803E-BF620D5C6211}" presName="bgRect" presStyleLbl="bgShp" presStyleIdx="1" presStyleCnt="5"/>
      <dgm:spPr/>
    </dgm:pt>
    <dgm:pt modelId="{1072546B-4456-4CDA-9AFF-55EC031FF20A}" type="pres">
      <dgm:prSet presAssocID="{B4D6C162-4290-4827-803E-BF620D5C6211}" presName="iconRect" presStyleLbl="node1" presStyleIdx="1" presStyleCnt="5" custScaleX="138025" custScaleY="141039"/>
      <dgm:spPr>
        <a:blipFill rotWithShape="1">
          <a:blip xmlns:r="http://schemas.openxmlformats.org/officeDocument/2006/relationships" r:embed="rId2"/>
          <a:srcRect/>
          <a:stretch>
            <a:fillRect/>
          </a:stretch>
        </a:blipFill>
        <a:ln>
          <a:noFill/>
        </a:ln>
      </dgm:spPr>
      <dgm:extLst>
        <a:ext uri="{E40237B7-FDA0-4F09-8148-C483321AD2D9}">
          <dgm14:cNvPr xmlns:dgm14="http://schemas.microsoft.com/office/drawing/2010/diagram" id="0" name="" descr="Bar Graph with Upward Trend"/>
        </a:ext>
      </dgm:extLst>
    </dgm:pt>
    <dgm:pt modelId="{13E4A45E-2917-4A35-9F21-486011BEED5C}" type="pres">
      <dgm:prSet presAssocID="{B4D6C162-4290-4827-803E-BF620D5C6211}" presName="spaceRect" presStyleCnt="0"/>
      <dgm:spPr/>
    </dgm:pt>
    <dgm:pt modelId="{CE28CA05-A395-41D6-ABDE-1E79D5F4C4B3}" type="pres">
      <dgm:prSet presAssocID="{B4D6C162-4290-4827-803E-BF620D5C6211}" presName="parTx" presStyleLbl="revTx" presStyleIdx="1" presStyleCnt="5">
        <dgm:presLayoutVars>
          <dgm:chMax val="0"/>
          <dgm:chPref val="0"/>
        </dgm:presLayoutVars>
      </dgm:prSet>
      <dgm:spPr/>
    </dgm:pt>
    <dgm:pt modelId="{5A579EE5-380C-4373-BA20-35BE48F5868E}" type="pres">
      <dgm:prSet presAssocID="{6B1654E8-1CA6-4819-8A49-B7E9C2D63081}" presName="sibTrans" presStyleCnt="0"/>
      <dgm:spPr/>
    </dgm:pt>
    <dgm:pt modelId="{5236B22E-19EE-4B17-8C9A-7987CC79134A}" type="pres">
      <dgm:prSet presAssocID="{C4F501F6-93C4-45BB-AE0A-9661C8FA007C}" presName="compNode" presStyleCnt="0"/>
      <dgm:spPr/>
    </dgm:pt>
    <dgm:pt modelId="{1052E6C0-7949-4FE2-B950-41ED695DC57A}" type="pres">
      <dgm:prSet presAssocID="{C4F501F6-93C4-45BB-AE0A-9661C8FA007C}" presName="bgRect" presStyleLbl="bgShp" presStyleIdx="2" presStyleCnt="5"/>
      <dgm:spPr/>
    </dgm:pt>
    <dgm:pt modelId="{8C129118-4C4F-4380-BCCA-5DC50F92986E}" type="pres">
      <dgm:prSet presAssocID="{C4F501F6-93C4-45BB-AE0A-9661C8FA007C}" presName="iconRect" presStyleLbl="node1" presStyleIdx="2" presStyleCnt="5" custScaleX="120234" custScaleY="128817" custLinFactNeighborX="8896" custLinFactNeighborY="4857"/>
      <dgm:spPr>
        <a:prstGeom prst="flowChartConnector">
          <a:avLst/>
        </a:prstGeom>
        <a:blipFill>
          <a:blip xmlns:r="http://schemas.openxmlformats.org/officeDocument/2006/relationships" r:embed="rId3"/>
          <a:srcRect/>
          <a:stretch>
            <a:fillRect l="-21000" r="-21000"/>
          </a:stretch>
        </a:blipFill>
      </dgm:spPr>
      <dgm:extLst>
        <a:ext uri="{E40237B7-FDA0-4F09-8148-C483321AD2D9}">
          <dgm14:cNvPr xmlns:dgm14="http://schemas.microsoft.com/office/drawing/2010/diagram" id="0" name="" descr="Beach house veranda"/>
        </a:ext>
      </dgm:extLst>
    </dgm:pt>
    <dgm:pt modelId="{9EFB2B21-CBDB-4494-96A4-F69C72CB1D0A}" type="pres">
      <dgm:prSet presAssocID="{C4F501F6-93C4-45BB-AE0A-9661C8FA007C}" presName="spaceRect" presStyleCnt="0"/>
      <dgm:spPr/>
    </dgm:pt>
    <dgm:pt modelId="{1ECF74CA-C27F-4D18-85CE-0FC0223BCADD}" type="pres">
      <dgm:prSet presAssocID="{C4F501F6-93C4-45BB-AE0A-9661C8FA007C}" presName="parTx" presStyleLbl="revTx" presStyleIdx="2" presStyleCnt="5">
        <dgm:presLayoutVars>
          <dgm:chMax val="0"/>
          <dgm:chPref val="0"/>
        </dgm:presLayoutVars>
      </dgm:prSet>
      <dgm:spPr/>
    </dgm:pt>
    <dgm:pt modelId="{E1000BBC-FF93-4D70-A338-990FAEC2434F}" type="pres">
      <dgm:prSet presAssocID="{C77D8A45-757D-4DF9-9921-471877D26BB4}" presName="sibTrans" presStyleCnt="0"/>
      <dgm:spPr/>
    </dgm:pt>
    <dgm:pt modelId="{3F7AB7BC-CE53-4E21-8771-9812418A4570}" type="pres">
      <dgm:prSet presAssocID="{7F246F2C-84CF-472F-AE09-B51017FE4243}" presName="compNode" presStyleCnt="0"/>
      <dgm:spPr/>
    </dgm:pt>
    <dgm:pt modelId="{760256E7-5FEB-44C3-B447-96B9416E0D6F}" type="pres">
      <dgm:prSet presAssocID="{7F246F2C-84CF-472F-AE09-B51017FE4243}" presName="bgRect" presStyleLbl="bgShp" presStyleIdx="3" presStyleCnt="5" custLinFactNeighborX="0" custLinFactNeighborY="-3841"/>
      <dgm:spPr/>
    </dgm:pt>
    <dgm:pt modelId="{F4B91BFE-EF2E-4E86-B8A2-E2731904ADCB}" type="pres">
      <dgm:prSet presAssocID="{7F246F2C-84CF-472F-AE09-B51017FE4243}" presName="iconRect" presStyleLbl="node1" presStyleIdx="3" presStyleCnt="5" custScaleX="120765" custScaleY="121251" custLinFactNeighborX="8630" custLinFactNeighborY="-6399"/>
      <dgm:spPr>
        <a:prstGeom prst="flowChartConnector">
          <a:avLst/>
        </a:prstGeom>
        <a:blipFill>
          <a:blip xmlns:r="http://schemas.openxmlformats.org/officeDocument/2006/relationships" r:embed="rId4"/>
          <a:srcRect/>
          <a:stretch>
            <a:fillRect l="-42000" r="-42000"/>
          </a:stretch>
        </a:blipFill>
        <a:ln>
          <a:noFill/>
        </a:ln>
      </dgm:spPr>
    </dgm:pt>
    <dgm:pt modelId="{11B22E4B-9FE7-4071-906E-C6B87507EFC8}" type="pres">
      <dgm:prSet presAssocID="{7F246F2C-84CF-472F-AE09-B51017FE4243}" presName="spaceRect" presStyleCnt="0"/>
      <dgm:spPr/>
    </dgm:pt>
    <dgm:pt modelId="{3BF1F68D-5A10-45EC-9E83-172522387DB5}" type="pres">
      <dgm:prSet presAssocID="{7F246F2C-84CF-472F-AE09-B51017FE4243}" presName="parTx" presStyleLbl="revTx" presStyleIdx="3" presStyleCnt="5">
        <dgm:presLayoutVars>
          <dgm:chMax val="0"/>
          <dgm:chPref val="0"/>
        </dgm:presLayoutVars>
      </dgm:prSet>
      <dgm:spPr/>
    </dgm:pt>
    <dgm:pt modelId="{1778B72A-C3F4-4A10-AB39-BBCCC9BCDF78}" type="pres">
      <dgm:prSet presAssocID="{B461828A-9E66-4856-9899-5CCD2CB6402D}" presName="sibTrans" presStyleCnt="0"/>
      <dgm:spPr/>
    </dgm:pt>
    <dgm:pt modelId="{60868A8F-19F2-42EE-A557-D8D4271BBFD6}" type="pres">
      <dgm:prSet presAssocID="{9B217BF1-BA3D-4CD9-BEEE-3BEFF3357722}" presName="compNode" presStyleCnt="0"/>
      <dgm:spPr/>
    </dgm:pt>
    <dgm:pt modelId="{FAF2F82C-C32C-45B7-90C2-3742B9801346}" type="pres">
      <dgm:prSet presAssocID="{9B217BF1-BA3D-4CD9-BEEE-3BEFF3357722}" presName="bgRect" presStyleLbl="bgShp" presStyleIdx="4" presStyleCnt="5" custLinFactNeighborX="0" custLinFactNeighborY="470"/>
      <dgm:spPr/>
    </dgm:pt>
    <dgm:pt modelId="{6E013E93-3852-4498-87A6-A2EC7A4D2E64}" type="pres">
      <dgm:prSet presAssocID="{9B217BF1-BA3D-4CD9-BEEE-3BEFF3357722}" presName="iconRect" presStyleLbl="node1" presStyleIdx="4" presStyleCnt="5" custScaleX="138025" custScaleY="127653"/>
      <dgm:spPr>
        <a:prstGeom prst="flowChartConnector">
          <a:avLst/>
        </a:prstGeom>
        <a:blipFill rotWithShape="1">
          <a:blip xmlns:r="http://schemas.openxmlformats.org/officeDocument/2006/relationships" r:embed="rId5"/>
          <a:srcRect/>
          <a:stretch>
            <a:fillRect l="-25000" r="-25000"/>
          </a:stretch>
        </a:blipFill>
        <a:ln>
          <a:noFill/>
        </a:ln>
      </dgm:spPr>
      <dgm:extLst>
        <a:ext uri="{E40237B7-FDA0-4F09-8148-C483321AD2D9}">
          <dgm14:cNvPr xmlns:dgm14="http://schemas.microsoft.com/office/drawing/2010/diagram" id="0" name="" descr="Piggy Bank"/>
        </a:ext>
      </dgm:extLst>
    </dgm:pt>
    <dgm:pt modelId="{5E1FBA11-50F0-46B6-B1B8-78128B19F5D1}" type="pres">
      <dgm:prSet presAssocID="{9B217BF1-BA3D-4CD9-BEEE-3BEFF3357722}" presName="spaceRect" presStyleCnt="0"/>
      <dgm:spPr/>
    </dgm:pt>
    <dgm:pt modelId="{1866FE66-00BB-4361-8225-C71120BCB074}" type="pres">
      <dgm:prSet presAssocID="{9B217BF1-BA3D-4CD9-BEEE-3BEFF3357722}" presName="parTx" presStyleLbl="revTx" presStyleIdx="4" presStyleCnt="5">
        <dgm:presLayoutVars>
          <dgm:chMax val="0"/>
          <dgm:chPref val="0"/>
        </dgm:presLayoutVars>
      </dgm:prSet>
      <dgm:spPr/>
    </dgm:pt>
  </dgm:ptLst>
  <dgm:cxnLst>
    <dgm:cxn modelId="{628D301C-AEC9-4B72-A91D-CEC56F27810B}" type="presOf" srcId="{3A58B90A-88DC-446A-B084-EB073F8E50C3}" destId="{D00984ED-4254-468F-B3FE-23D87398D5BC}" srcOrd="0" destOrd="0" presId="urn:microsoft.com/office/officeart/2018/2/layout/IconVerticalSolidList"/>
    <dgm:cxn modelId="{26667C46-7240-4BF6-86B4-522FE8CABD7F}" type="presOf" srcId="{B4D6C162-4290-4827-803E-BF620D5C6211}" destId="{CE28CA05-A395-41D6-ABDE-1E79D5F4C4B3}" srcOrd="0" destOrd="0" presId="urn:microsoft.com/office/officeart/2018/2/layout/IconVerticalSolidList"/>
    <dgm:cxn modelId="{B8AF6347-2BD7-45F2-A2BE-B5B127016CDE}" srcId="{3A58B90A-88DC-446A-B084-EB073F8E50C3}" destId="{45164563-2209-42A1-8796-417184A052DC}" srcOrd="0" destOrd="0" parTransId="{AC11DFB2-8D72-47D6-B93C-9C52F31872B6}" sibTransId="{B8FB6271-C44E-4840-84D1-29A9B66C05E0}"/>
    <dgm:cxn modelId="{B8E3B64A-55D2-45C6-BFB8-514EDE5430B9}" type="presOf" srcId="{45164563-2209-42A1-8796-417184A052DC}" destId="{8C590981-C8EF-4362-8A1B-5804BC2AA8AD}" srcOrd="0" destOrd="0" presId="urn:microsoft.com/office/officeart/2018/2/layout/IconVerticalSolidList"/>
    <dgm:cxn modelId="{70C7804E-0219-4E07-A5F1-F95F7BE42582}" type="presOf" srcId="{9B217BF1-BA3D-4CD9-BEEE-3BEFF3357722}" destId="{1866FE66-00BB-4361-8225-C71120BCB074}" srcOrd="0" destOrd="0" presId="urn:microsoft.com/office/officeart/2018/2/layout/IconVerticalSolidList"/>
    <dgm:cxn modelId="{564CAA5A-ECAD-45B8-8C12-BEBAD0F275E6}" type="presOf" srcId="{C4F501F6-93C4-45BB-AE0A-9661C8FA007C}" destId="{1ECF74CA-C27F-4D18-85CE-0FC0223BCADD}" srcOrd="0" destOrd="0" presId="urn:microsoft.com/office/officeart/2018/2/layout/IconVerticalSolidList"/>
    <dgm:cxn modelId="{6AFECB94-2C6D-4838-9E97-8A1782C3C3D8}" srcId="{3A58B90A-88DC-446A-B084-EB073F8E50C3}" destId="{B4D6C162-4290-4827-803E-BF620D5C6211}" srcOrd="1" destOrd="0" parTransId="{DC51C775-AA6D-4A8F-AFC7-F5E05547ED7C}" sibTransId="{6B1654E8-1CA6-4819-8A49-B7E9C2D63081}"/>
    <dgm:cxn modelId="{4EB052BC-EA77-48C9-99CF-7EA99C18413B}" srcId="{3A58B90A-88DC-446A-B084-EB073F8E50C3}" destId="{9B217BF1-BA3D-4CD9-BEEE-3BEFF3357722}" srcOrd="4" destOrd="0" parTransId="{3CC26B0D-9C99-40B5-B079-93168526B784}" sibTransId="{E459DB27-24C3-415D-B53A-17A664B1E87C}"/>
    <dgm:cxn modelId="{B2DACEDC-9D18-4ACF-B44C-10C7A085AD9A}" type="presOf" srcId="{7F246F2C-84CF-472F-AE09-B51017FE4243}" destId="{3BF1F68D-5A10-45EC-9E83-172522387DB5}" srcOrd="0" destOrd="0" presId="urn:microsoft.com/office/officeart/2018/2/layout/IconVerticalSolidList"/>
    <dgm:cxn modelId="{B4EACAED-0D7B-420F-93A5-C4350CBD39C9}" srcId="{3A58B90A-88DC-446A-B084-EB073F8E50C3}" destId="{C4F501F6-93C4-45BB-AE0A-9661C8FA007C}" srcOrd="2" destOrd="0" parTransId="{FC2B927D-0EB5-4A56-A88F-F7C37B78167E}" sibTransId="{C77D8A45-757D-4DF9-9921-471877D26BB4}"/>
    <dgm:cxn modelId="{E5D759F0-2C72-44B1-9FF2-4FD9155E75CE}" srcId="{3A58B90A-88DC-446A-B084-EB073F8E50C3}" destId="{7F246F2C-84CF-472F-AE09-B51017FE4243}" srcOrd="3" destOrd="0" parTransId="{4084EBB2-21A3-4778-B75F-0894E028C023}" sibTransId="{B461828A-9E66-4856-9899-5CCD2CB6402D}"/>
    <dgm:cxn modelId="{D8B28959-4CA5-4792-A6B3-42AB33B1387E}" type="presParOf" srcId="{D00984ED-4254-468F-B3FE-23D87398D5BC}" destId="{FA63EF0C-9566-40E5-9D0C-B22586307526}" srcOrd="0" destOrd="0" presId="urn:microsoft.com/office/officeart/2018/2/layout/IconVerticalSolidList"/>
    <dgm:cxn modelId="{CA38A798-7832-4046-BD3B-A2AA1DE000AF}" type="presParOf" srcId="{FA63EF0C-9566-40E5-9D0C-B22586307526}" destId="{15FCFECC-96A0-4F71-99B1-D187290C351A}" srcOrd="0" destOrd="0" presId="urn:microsoft.com/office/officeart/2018/2/layout/IconVerticalSolidList"/>
    <dgm:cxn modelId="{6D1EF8E1-1F2D-45FB-B923-2C540E85A08C}" type="presParOf" srcId="{FA63EF0C-9566-40E5-9D0C-B22586307526}" destId="{43E15D0F-9B8C-47B4-9DF6-F51D57236FC1}" srcOrd="1" destOrd="0" presId="urn:microsoft.com/office/officeart/2018/2/layout/IconVerticalSolidList"/>
    <dgm:cxn modelId="{430E793C-0794-4B73-8E90-06CB0E9F9D7B}" type="presParOf" srcId="{FA63EF0C-9566-40E5-9D0C-B22586307526}" destId="{2A8B4AF9-80BF-4AF6-AF5C-C32F183DACDA}" srcOrd="2" destOrd="0" presId="urn:microsoft.com/office/officeart/2018/2/layout/IconVerticalSolidList"/>
    <dgm:cxn modelId="{B14BBD05-7523-4272-B1EC-1CDF111D38CF}" type="presParOf" srcId="{FA63EF0C-9566-40E5-9D0C-B22586307526}" destId="{8C590981-C8EF-4362-8A1B-5804BC2AA8AD}" srcOrd="3" destOrd="0" presId="urn:microsoft.com/office/officeart/2018/2/layout/IconVerticalSolidList"/>
    <dgm:cxn modelId="{05355084-2D3B-4A45-A5CB-3219E390379C}" type="presParOf" srcId="{D00984ED-4254-468F-B3FE-23D87398D5BC}" destId="{BD44BF45-A33E-4F7C-97A6-DCF5029DC291}" srcOrd="1" destOrd="0" presId="urn:microsoft.com/office/officeart/2018/2/layout/IconVerticalSolidList"/>
    <dgm:cxn modelId="{E013349C-C7BD-4FD3-B06B-A383A8D0A96E}" type="presParOf" srcId="{D00984ED-4254-468F-B3FE-23D87398D5BC}" destId="{ABFB935C-8D56-4722-8015-DDAAD5F33535}" srcOrd="2" destOrd="0" presId="urn:microsoft.com/office/officeart/2018/2/layout/IconVerticalSolidList"/>
    <dgm:cxn modelId="{1DA47687-CA8D-4A52-8500-7F643CEB055E}" type="presParOf" srcId="{ABFB935C-8D56-4722-8015-DDAAD5F33535}" destId="{ED580DBB-B4DC-43C9-9275-C8F58350E066}" srcOrd="0" destOrd="0" presId="urn:microsoft.com/office/officeart/2018/2/layout/IconVerticalSolidList"/>
    <dgm:cxn modelId="{CC10D47C-1A69-4FAD-A725-890056FC10A6}" type="presParOf" srcId="{ABFB935C-8D56-4722-8015-DDAAD5F33535}" destId="{1072546B-4456-4CDA-9AFF-55EC031FF20A}" srcOrd="1" destOrd="0" presId="urn:microsoft.com/office/officeart/2018/2/layout/IconVerticalSolidList"/>
    <dgm:cxn modelId="{663819F4-3DA4-49FC-A7DC-D6308DDF2A4C}" type="presParOf" srcId="{ABFB935C-8D56-4722-8015-DDAAD5F33535}" destId="{13E4A45E-2917-4A35-9F21-486011BEED5C}" srcOrd="2" destOrd="0" presId="urn:microsoft.com/office/officeart/2018/2/layout/IconVerticalSolidList"/>
    <dgm:cxn modelId="{430B9CD9-E66A-434C-AC11-3B856E168457}" type="presParOf" srcId="{ABFB935C-8D56-4722-8015-DDAAD5F33535}" destId="{CE28CA05-A395-41D6-ABDE-1E79D5F4C4B3}" srcOrd="3" destOrd="0" presId="urn:microsoft.com/office/officeart/2018/2/layout/IconVerticalSolidList"/>
    <dgm:cxn modelId="{0DF4B888-14E6-4528-9CBE-8D2F3E48F105}" type="presParOf" srcId="{D00984ED-4254-468F-B3FE-23D87398D5BC}" destId="{5A579EE5-380C-4373-BA20-35BE48F5868E}" srcOrd="3" destOrd="0" presId="urn:microsoft.com/office/officeart/2018/2/layout/IconVerticalSolidList"/>
    <dgm:cxn modelId="{031D3299-6695-4231-900A-22F888207A70}" type="presParOf" srcId="{D00984ED-4254-468F-B3FE-23D87398D5BC}" destId="{5236B22E-19EE-4B17-8C9A-7987CC79134A}" srcOrd="4" destOrd="0" presId="urn:microsoft.com/office/officeart/2018/2/layout/IconVerticalSolidList"/>
    <dgm:cxn modelId="{27B757F4-E30B-4B55-8824-4F25189967BC}" type="presParOf" srcId="{5236B22E-19EE-4B17-8C9A-7987CC79134A}" destId="{1052E6C0-7949-4FE2-B950-41ED695DC57A}" srcOrd="0" destOrd="0" presId="urn:microsoft.com/office/officeart/2018/2/layout/IconVerticalSolidList"/>
    <dgm:cxn modelId="{A00C3DFF-86C5-429B-AA07-F9B859FCDB28}" type="presParOf" srcId="{5236B22E-19EE-4B17-8C9A-7987CC79134A}" destId="{8C129118-4C4F-4380-BCCA-5DC50F92986E}" srcOrd="1" destOrd="0" presId="urn:microsoft.com/office/officeart/2018/2/layout/IconVerticalSolidList"/>
    <dgm:cxn modelId="{14799B1F-1DF6-4E04-BCAA-06C65C10ABF9}" type="presParOf" srcId="{5236B22E-19EE-4B17-8C9A-7987CC79134A}" destId="{9EFB2B21-CBDB-4494-96A4-F69C72CB1D0A}" srcOrd="2" destOrd="0" presId="urn:microsoft.com/office/officeart/2018/2/layout/IconVerticalSolidList"/>
    <dgm:cxn modelId="{B07C85F9-6A4E-4E9A-8152-9A88878BE014}" type="presParOf" srcId="{5236B22E-19EE-4B17-8C9A-7987CC79134A}" destId="{1ECF74CA-C27F-4D18-85CE-0FC0223BCADD}" srcOrd="3" destOrd="0" presId="urn:microsoft.com/office/officeart/2018/2/layout/IconVerticalSolidList"/>
    <dgm:cxn modelId="{79062E16-67B6-4233-8C3B-EE993FEF9325}" type="presParOf" srcId="{D00984ED-4254-468F-B3FE-23D87398D5BC}" destId="{E1000BBC-FF93-4D70-A338-990FAEC2434F}" srcOrd="5" destOrd="0" presId="urn:microsoft.com/office/officeart/2018/2/layout/IconVerticalSolidList"/>
    <dgm:cxn modelId="{99B7F46F-EEC4-4328-AEB3-04B12F03A580}" type="presParOf" srcId="{D00984ED-4254-468F-B3FE-23D87398D5BC}" destId="{3F7AB7BC-CE53-4E21-8771-9812418A4570}" srcOrd="6" destOrd="0" presId="urn:microsoft.com/office/officeart/2018/2/layout/IconVerticalSolidList"/>
    <dgm:cxn modelId="{F5E36297-9799-4149-AF7C-91C083E39F9B}" type="presParOf" srcId="{3F7AB7BC-CE53-4E21-8771-9812418A4570}" destId="{760256E7-5FEB-44C3-B447-96B9416E0D6F}" srcOrd="0" destOrd="0" presId="urn:microsoft.com/office/officeart/2018/2/layout/IconVerticalSolidList"/>
    <dgm:cxn modelId="{353CB136-0FE3-4A30-A5CD-E368F6721DEF}" type="presParOf" srcId="{3F7AB7BC-CE53-4E21-8771-9812418A4570}" destId="{F4B91BFE-EF2E-4E86-B8A2-E2731904ADCB}" srcOrd="1" destOrd="0" presId="urn:microsoft.com/office/officeart/2018/2/layout/IconVerticalSolidList"/>
    <dgm:cxn modelId="{852669F0-4485-4745-886B-B794C5D7A095}" type="presParOf" srcId="{3F7AB7BC-CE53-4E21-8771-9812418A4570}" destId="{11B22E4B-9FE7-4071-906E-C6B87507EFC8}" srcOrd="2" destOrd="0" presId="urn:microsoft.com/office/officeart/2018/2/layout/IconVerticalSolidList"/>
    <dgm:cxn modelId="{905178F5-A8FC-40E0-8313-AB49EAB54790}" type="presParOf" srcId="{3F7AB7BC-CE53-4E21-8771-9812418A4570}" destId="{3BF1F68D-5A10-45EC-9E83-172522387DB5}" srcOrd="3" destOrd="0" presId="urn:microsoft.com/office/officeart/2018/2/layout/IconVerticalSolidList"/>
    <dgm:cxn modelId="{A669031F-9A6B-43A4-B536-4D17958F33DF}" type="presParOf" srcId="{D00984ED-4254-468F-B3FE-23D87398D5BC}" destId="{1778B72A-C3F4-4A10-AB39-BBCCC9BCDF78}" srcOrd="7" destOrd="0" presId="urn:microsoft.com/office/officeart/2018/2/layout/IconVerticalSolidList"/>
    <dgm:cxn modelId="{05EE9F9A-E8BB-4558-8399-8D39C4E41593}" type="presParOf" srcId="{D00984ED-4254-468F-B3FE-23D87398D5BC}" destId="{60868A8F-19F2-42EE-A557-D8D4271BBFD6}" srcOrd="8" destOrd="0" presId="urn:microsoft.com/office/officeart/2018/2/layout/IconVerticalSolidList"/>
    <dgm:cxn modelId="{9C889215-DE76-49C8-961A-1AF803F15126}" type="presParOf" srcId="{60868A8F-19F2-42EE-A557-D8D4271BBFD6}" destId="{FAF2F82C-C32C-45B7-90C2-3742B9801346}" srcOrd="0" destOrd="0" presId="urn:microsoft.com/office/officeart/2018/2/layout/IconVerticalSolidList"/>
    <dgm:cxn modelId="{8B8505EB-8CB9-4732-B158-84BBCE87FA7B}" type="presParOf" srcId="{60868A8F-19F2-42EE-A557-D8D4271BBFD6}" destId="{6E013E93-3852-4498-87A6-A2EC7A4D2E64}" srcOrd="1" destOrd="0" presId="urn:microsoft.com/office/officeart/2018/2/layout/IconVerticalSolidList"/>
    <dgm:cxn modelId="{2D3C43DF-22FB-41FE-9B1F-A5E208BAA7FA}" type="presParOf" srcId="{60868A8F-19F2-42EE-A557-D8D4271BBFD6}" destId="{5E1FBA11-50F0-46B6-B1B8-78128B19F5D1}" srcOrd="2" destOrd="0" presId="urn:microsoft.com/office/officeart/2018/2/layout/IconVerticalSolidList"/>
    <dgm:cxn modelId="{74B1AD7A-537E-4201-B386-F9BC734C5228}" type="presParOf" srcId="{60868A8F-19F2-42EE-A557-D8D4271BBFD6}" destId="{1866FE66-00BB-4361-8225-C71120BCB07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58B90A-88DC-446A-B084-EB073F8E50C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5164563-2209-42A1-8796-417184A052DC}">
      <dgm:prSet/>
      <dgm:spPr/>
      <dgm:t>
        <a:bodyPr/>
        <a:lstStyle/>
        <a:p>
          <a:r>
            <a:rPr lang="en-US" b="1" dirty="0"/>
            <a:t>Global Economy</a:t>
          </a:r>
          <a:r>
            <a:rPr lang="en-US" dirty="0"/>
            <a:t> – slowing down into possible recession (50/50 chance). US economy still growing.  So far avoiding recession.</a:t>
          </a:r>
        </a:p>
      </dgm:t>
    </dgm:pt>
    <dgm:pt modelId="{AC11DFB2-8D72-47D6-B93C-9C52F31872B6}" type="parTrans" cxnId="{B8AF6347-2BD7-45F2-A2BE-B5B127016CDE}">
      <dgm:prSet/>
      <dgm:spPr/>
      <dgm:t>
        <a:bodyPr/>
        <a:lstStyle/>
        <a:p>
          <a:endParaRPr lang="en-US"/>
        </a:p>
      </dgm:t>
    </dgm:pt>
    <dgm:pt modelId="{B8FB6271-C44E-4840-84D1-29A9B66C05E0}" type="sibTrans" cxnId="{B8AF6347-2BD7-45F2-A2BE-B5B127016CDE}">
      <dgm:prSet/>
      <dgm:spPr/>
      <dgm:t>
        <a:bodyPr/>
        <a:lstStyle/>
        <a:p>
          <a:endParaRPr lang="en-US"/>
        </a:p>
      </dgm:t>
    </dgm:pt>
    <dgm:pt modelId="{B4D6C162-4290-4827-803E-BF620D5C6211}">
      <dgm:prSet/>
      <dgm:spPr/>
      <dgm:t>
        <a:bodyPr/>
        <a:lstStyle/>
        <a:p>
          <a:r>
            <a:rPr lang="en-US" b="1"/>
            <a:t>Equity Markets</a:t>
          </a:r>
          <a:r>
            <a:rPr lang="en-US"/>
            <a:t> – prices are closer to long term averages but could have more volatility until clarity about economic slowdown/governments pause on interest rate increases.</a:t>
          </a:r>
        </a:p>
      </dgm:t>
    </dgm:pt>
    <dgm:pt modelId="{DC51C775-AA6D-4A8F-AFC7-F5E05547ED7C}" type="parTrans" cxnId="{6AFECB94-2C6D-4838-9E97-8A1782C3C3D8}">
      <dgm:prSet/>
      <dgm:spPr/>
      <dgm:t>
        <a:bodyPr/>
        <a:lstStyle/>
        <a:p>
          <a:endParaRPr lang="en-US"/>
        </a:p>
      </dgm:t>
    </dgm:pt>
    <dgm:pt modelId="{6B1654E8-1CA6-4819-8A49-B7E9C2D63081}" type="sibTrans" cxnId="{6AFECB94-2C6D-4838-9E97-8A1782C3C3D8}">
      <dgm:prSet/>
      <dgm:spPr/>
      <dgm:t>
        <a:bodyPr/>
        <a:lstStyle/>
        <a:p>
          <a:endParaRPr lang="en-US"/>
        </a:p>
      </dgm:t>
    </dgm:pt>
    <dgm:pt modelId="{C4F501F6-93C4-45BB-AE0A-9661C8FA007C}">
      <dgm:prSet/>
      <dgm:spPr/>
      <dgm:t>
        <a:bodyPr/>
        <a:lstStyle/>
        <a:p>
          <a:r>
            <a:rPr lang="en-US" b="1"/>
            <a:t>Fixed Income</a:t>
          </a:r>
          <a:r>
            <a:rPr lang="en-US"/>
            <a:t> – good due to lower prices and higher yields.  </a:t>
          </a:r>
        </a:p>
      </dgm:t>
    </dgm:pt>
    <dgm:pt modelId="{FC2B927D-0EB5-4A56-A88F-F7C37B78167E}" type="parTrans" cxnId="{B4EACAED-0D7B-420F-93A5-C4350CBD39C9}">
      <dgm:prSet/>
      <dgm:spPr/>
      <dgm:t>
        <a:bodyPr/>
        <a:lstStyle/>
        <a:p>
          <a:endParaRPr lang="en-US"/>
        </a:p>
      </dgm:t>
    </dgm:pt>
    <dgm:pt modelId="{C77D8A45-757D-4DF9-9921-471877D26BB4}" type="sibTrans" cxnId="{B4EACAED-0D7B-420F-93A5-C4350CBD39C9}">
      <dgm:prSet/>
      <dgm:spPr/>
      <dgm:t>
        <a:bodyPr/>
        <a:lstStyle/>
        <a:p>
          <a:endParaRPr lang="en-US"/>
        </a:p>
      </dgm:t>
    </dgm:pt>
    <dgm:pt modelId="{7F246F2C-84CF-472F-AE09-B51017FE4243}">
      <dgm:prSet/>
      <dgm:spPr/>
      <dgm:t>
        <a:bodyPr/>
        <a:lstStyle/>
        <a:p>
          <a:r>
            <a:rPr lang="en-US" b="1" dirty="0"/>
            <a:t>Interest rates</a:t>
          </a:r>
          <a:r>
            <a:rPr lang="en-US" dirty="0"/>
            <a:t> – US and Canadian government are decreasing rates.  Inflation is coming down</a:t>
          </a:r>
        </a:p>
      </dgm:t>
    </dgm:pt>
    <dgm:pt modelId="{4084EBB2-21A3-4778-B75F-0894E028C023}" type="parTrans" cxnId="{E5D759F0-2C72-44B1-9FF2-4FD9155E75CE}">
      <dgm:prSet/>
      <dgm:spPr/>
      <dgm:t>
        <a:bodyPr/>
        <a:lstStyle/>
        <a:p>
          <a:endParaRPr lang="en-US"/>
        </a:p>
      </dgm:t>
    </dgm:pt>
    <dgm:pt modelId="{B461828A-9E66-4856-9899-5CCD2CB6402D}" type="sibTrans" cxnId="{E5D759F0-2C72-44B1-9FF2-4FD9155E75CE}">
      <dgm:prSet/>
      <dgm:spPr/>
      <dgm:t>
        <a:bodyPr/>
        <a:lstStyle/>
        <a:p>
          <a:endParaRPr lang="en-US"/>
        </a:p>
      </dgm:t>
    </dgm:pt>
    <dgm:pt modelId="{9B217BF1-BA3D-4CD9-BEEE-3BEFF3357722}">
      <dgm:prSet/>
      <dgm:spPr/>
      <dgm:t>
        <a:bodyPr/>
        <a:lstStyle/>
        <a:p>
          <a:r>
            <a:rPr lang="en-US" b="1"/>
            <a:t>Long Term</a:t>
          </a:r>
          <a:r>
            <a:rPr lang="en-US"/>
            <a:t> – we invest to reach out long term financial goals. If you are patient and flexible, you’ll be rewarded in end</a:t>
          </a:r>
        </a:p>
      </dgm:t>
    </dgm:pt>
    <dgm:pt modelId="{3CC26B0D-9C99-40B5-B079-93168526B784}" type="parTrans" cxnId="{4EB052BC-EA77-48C9-99CF-7EA99C18413B}">
      <dgm:prSet/>
      <dgm:spPr/>
      <dgm:t>
        <a:bodyPr/>
        <a:lstStyle/>
        <a:p>
          <a:endParaRPr lang="en-US"/>
        </a:p>
      </dgm:t>
    </dgm:pt>
    <dgm:pt modelId="{E459DB27-24C3-415D-B53A-17A664B1E87C}" type="sibTrans" cxnId="{4EB052BC-EA77-48C9-99CF-7EA99C18413B}">
      <dgm:prSet/>
      <dgm:spPr/>
      <dgm:t>
        <a:bodyPr/>
        <a:lstStyle/>
        <a:p>
          <a:endParaRPr lang="en-US"/>
        </a:p>
      </dgm:t>
    </dgm:pt>
    <dgm:pt modelId="{D00984ED-4254-468F-B3FE-23D87398D5BC}" type="pres">
      <dgm:prSet presAssocID="{3A58B90A-88DC-446A-B084-EB073F8E50C3}" presName="root" presStyleCnt="0">
        <dgm:presLayoutVars>
          <dgm:dir/>
          <dgm:resizeHandles val="exact"/>
        </dgm:presLayoutVars>
      </dgm:prSet>
      <dgm:spPr/>
    </dgm:pt>
    <dgm:pt modelId="{FA63EF0C-9566-40E5-9D0C-B22586307526}" type="pres">
      <dgm:prSet presAssocID="{45164563-2209-42A1-8796-417184A052DC}" presName="compNode" presStyleCnt="0"/>
      <dgm:spPr/>
    </dgm:pt>
    <dgm:pt modelId="{15FCFECC-96A0-4F71-99B1-D187290C351A}" type="pres">
      <dgm:prSet presAssocID="{45164563-2209-42A1-8796-417184A052DC}" presName="bgRect" presStyleLbl="bgShp" presStyleIdx="0" presStyleCnt="5"/>
      <dgm:spPr/>
    </dgm:pt>
    <dgm:pt modelId="{43E15D0F-9B8C-47B4-9DF6-F51D57236FC1}" type="pres">
      <dgm:prSet presAssocID="{45164563-2209-42A1-8796-417184A052DC}" presName="iconRect" presStyleLbl="node1" presStyleIdx="0" presStyleCnt="5"/>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2A8B4AF9-80BF-4AF6-AF5C-C32F183DACDA}" type="pres">
      <dgm:prSet presAssocID="{45164563-2209-42A1-8796-417184A052DC}" presName="spaceRect" presStyleCnt="0"/>
      <dgm:spPr/>
    </dgm:pt>
    <dgm:pt modelId="{8C590981-C8EF-4362-8A1B-5804BC2AA8AD}" type="pres">
      <dgm:prSet presAssocID="{45164563-2209-42A1-8796-417184A052DC}" presName="parTx" presStyleLbl="revTx" presStyleIdx="0" presStyleCnt="5">
        <dgm:presLayoutVars>
          <dgm:chMax val="0"/>
          <dgm:chPref val="0"/>
        </dgm:presLayoutVars>
      </dgm:prSet>
      <dgm:spPr/>
    </dgm:pt>
    <dgm:pt modelId="{BD44BF45-A33E-4F7C-97A6-DCF5029DC291}" type="pres">
      <dgm:prSet presAssocID="{B8FB6271-C44E-4840-84D1-29A9B66C05E0}" presName="sibTrans" presStyleCnt="0"/>
      <dgm:spPr/>
    </dgm:pt>
    <dgm:pt modelId="{ABFB935C-8D56-4722-8015-DDAAD5F33535}" type="pres">
      <dgm:prSet presAssocID="{B4D6C162-4290-4827-803E-BF620D5C6211}" presName="compNode" presStyleCnt="0"/>
      <dgm:spPr/>
    </dgm:pt>
    <dgm:pt modelId="{ED580DBB-B4DC-43C9-9275-C8F58350E066}" type="pres">
      <dgm:prSet presAssocID="{B4D6C162-4290-4827-803E-BF620D5C6211}" presName="bgRect" presStyleLbl="bgShp" presStyleIdx="1" presStyleCnt="5"/>
      <dgm:spPr/>
    </dgm:pt>
    <dgm:pt modelId="{1072546B-4456-4CDA-9AFF-55EC031FF20A}" type="pres">
      <dgm:prSet presAssocID="{B4D6C162-4290-4827-803E-BF620D5C6211}" presName="iconRect" presStyleLbl="node1" presStyleIdx="1" presStyleCnt="5"/>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Upward Trend"/>
        </a:ext>
      </dgm:extLst>
    </dgm:pt>
    <dgm:pt modelId="{13E4A45E-2917-4A35-9F21-486011BEED5C}" type="pres">
      <dgm:prSet presAssocID="{B4D6C162-4290-4827-803E-BF620D5C6211}" presName="spaceRect" presStyleCnt="0"/>
      <dgm:spPr/>
    </dgm:pt>
    <dgm:pt modelId="{CE28CA05-A395-41D6-ABDE-1E79D5F4C4B3}" type="pres">
      <dgm:prSet presAssocID="{B4D6C162-4290-4827-803E-BF620D5C6211}" presName="parTx" presStyleLbl="revTx" presStyleIdx="1" presStyleCnt="5">
        <dgm:presLayoutVars>
          <dgm:chMax val="0"/>
          <dgm:chPref val="0"/>
        </dgm:presLayoutVars>
      </dgm:prSet>
      <dgm:spPr/>
    </dgm:pt>
    <dgm:pt modelId="{5A579EE5-380C-4373-BA20-35BE48F5868E}" type="pres">
      <dgm:prSet presAssocID="{6B1654E8-1CA6-4819-8A49-B7E9C2D63081}" presName="sibTrans" presStyleCnt="0"/>
      <dgm:spPr/>
    </dgm:pt>
    <dgm:pt modelId="{5236B22E-19EE-4B17-8C9A-7987CC79134A}" type="pres">
      <dgm:prSet presAssocID="{C4F501F6-93C4-45BB-AE0A-9661C8FA007C}" presName="compNode" presStyleCnt="0"/>
      <dgm:spPr/>
    </dgm:pt>
    <dgm:pt modelId="{1052E6C0-7949-4FE2-B950-41ED695DC57A}" type="pres">
      <dgm:prSet presAssocID="{C4F501F6-93C4-45BB-AE0A-9661C8FA007C}" presName="bgRect" presStyleLbl="bgShp" presStyleIdx="2" presStyleCnt="5" custLinFactNeighborY="2475"/>
      <dgm:spPr/>
    </dgm:pt>
    <dgm:pt modelId="{8C129118-4C4F-4380-BCCA-5DC50F92986E}" type="pres">
      <dgm:prSet presAssocID="{C4F501F6-93C4-45BB-AE0A-9661C8FA007C}" presName="iconRect" presStyleLbl="node1" presStyleIdx="2" presStyleCnt="5"/>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Yuan"/>
        </a:ext>
      </dgm:extLst>
    </dgm:pt>
    <dgm:pt modelId="{9EFB2B21-CBDB-4494-96A4-F69C72CB1D0A}" type="pres">
      <dgm:prSet presAssocID="{C4F501F6-93C4-45BB-AE0A-9661C8FA007C}" presName="spaceRect" presStyleCnt="0"/>
      <dgm:spPr/>
    </dgm:pt>
    <dgm:pt modelId="{1ECF74CA-C27F-4D18-85CE-0FC0223BCADD}" type="pres">
      <dgm:prSet presAssocID="{C4F501F6-93C4-45BB-AE0A-9661C8FA007C}" presName="parTx" presStyleLbl="revTx" presStyleIdx="2" presStyleCnt="5">
        <dgm:presLayoutVars>
          <dgm:chMax val="0"/>
          <dgm:chPref val="0"/>
        </dgm:presLayoutVars>
      </dgm:prSet>
      <dgm:spPr/>
    </dgm:pt>
    <dgm:pt modelId="{E1000BBC-FF93-4D70-A338-990FAEC2434F}" type="pres">
      <dgm:prSet presAssocID="{C77D8A45-757D-4DF9-9921-471877D26BB4}" presName="sibTrans" presStyleCnt="0"/>
      <dgm:spPr/>
    </dgm:pt>
    <dgm:pt modelId="{3F7AB7BC-CE53-4E21-8771-9812418A4570}" type="pres">
      <dgm:prSet presAssocID="{7F246F2C-84CF-472F-AE09-B51017FE4243}" presName="compNode" presStyleCnt="0"/>
      <dgm:spPr/>
    </dgm:pt>
    <dgm:pt modelId="{760256E7-5FEB-44C3-B447-96B9416E0D6F}" type="pres">
      <dgm:prSet presAssocID="{7F246F2C-84CF-472F-AE09-B51017FE4243}" presName="bgRect" presStyleLbl="bgShp" presStyleIdx="3" presStyleCnt="5"/>
      <dgm:spPr/>
    </dgm:pt>
    <dgm:pt modelId="{F4B91BFE-EF2E-4E86-B8A2-E2731904ADCB}" type="pres">
      <dgm:prSet presAssocID="{7F246F2C-84CF-472F-AE09-B51017FE4243}" presName="iconRect" presStyleLbl="node1" presStyleIdx="3" presStyleCnt="5"/>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llar"/>
        </a:ext>
      </dgm:extLst>
    </dgm:pt>
    <dgm:pt modelId="{11B22E4B-9FE7-4071-906E-C6B87507EFC8}" type="pres">
      <dgm:prSet presAssocID="{7F246F2C-84CF-472F-AE09-B51017FE4243}" presName="spaceRect" presStyleCnt="0"/>
      <dgm:spPr/>
    </dgm:pt>
    <dgm:pt modelId="{3BF1F68D-5A10-45EC-9E83-172522387DB5}" type="pres">
      <dgm:prSet presAssocID="{7F246F2C-84CF-472F-AE09-B51017FE4243}" presName="parTx" presStyleLbl="revTx" presStyleIdx="3" presStyleCnt="5">
        <dgm:presLayoutVars>
          <dgm:chMax val="0"/>
          <dgm:chPref val="0"/>
        </dgm:presLayoutVars>
      </dgm:prSet>
      <dgm:spPr/>
    </dgm:pt>
    <dgm:pt modelId="{1778B72A-C3F4-4A10-AB39-BBCCC9BCDF78}" type="pres">
      <dgm:prSet presAssocID="{B461828A-9E66-4856-9899-5CCD2CB6402D}" presName="sibTrans" presStyleCnt="0"/>
      <dgm:spPr/>
    </dgm:pt>
    <dgm:pt modelId="{60868A8F-19F2-42EE-A557-D8D4271BBFD6}" type="pres">
      <dgm:prSet presAssocID="{9B217BF1-BA3D-4CD9-BEEE-3BEFF3357722}" presName="compNode" presStyleCnt="0"/>
      <dgm:spPr/>
    </dgm:pt>
    <dgm:pt modelId="{FAF2F82C-C32C-45B7-90C2-3742B9801346}" type="pres">
      <dgm:prSet presAssocID="{9B217BF1-BA3D-4CD9-BEEE-3BEFF3357722}" presName="bgRect" presStyleLbl="bgShp" presStyleIdx="4" presStyleCnt="5"/>
      <dgm:spPr/>
    </dgm:pt>
    <dgm:pt modelId="{6E013E93-3852-4498-87A6-A2EC7A4D2E64}" type="pres">
      <dgm:prSet presAssocID="{9B217BF1-BA3D-4CD9-BEEE-3BEFF3357722}" presName="iconRect" presStyleLbl="node1" presStyleIdx="4" presStyleCnt="5"/>
      <dgm:spPr>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iggy Bank"/>
        </a:ext>
      </dgm:extLst>
    </dgm:pt>
    <dgm:pt modelId="{5E1FBA11-50F0-46B6-B1B8-78128B19F5D1}" type="pres">
      <dgm:prSet presAssocID="{9B217BF1-BA3D-4CD9-BEEE-3BEFF3357722}" presName="spaceRect" presStyleCnt="0"/>
      <dgm:spPr/>
    </dgm:pt>
    <dgm:pt modelId="{1866FE66-00BB-4361-8225-C71120BCB074}" type="pres">
      <dgm:prSet presAssocID="{9B217BF1-BA3D-4CD9-BEEE-3BEFF3357722}" presName="parTx" presStyleLbl="revTx" presStyleIdx="4" presStyleCnt="5">
        <dgm:presLayoutVars>
          <dgm:chMax val="0"/>
          <dgm:chPref val="0"/>
        </dgm:presLayoutVars>
      </dgm:prSet>
      <dgm:spPr/>
    </dgm:pt>
  </dgm:ptLst>
  <dgm:cxnLst>
    <dgm:cxn modelId="{628D301C-AEC9-4B72-A91D-CEC56F27810B}" type="presOf" srcId="{3A58B90A-88DC-446A-B084-EB073F8E50C3}" destId="{D00984ED-4254-468F-B3FE-23D87398D5BC}" srcOrd="0" destOrd="0" presId="urn:microsoft.com/office/officeart/2018/2/layout/IconVerticalSolidList"/>
    <dgm:cxn modelId="{26667C46-7240-4BF6-86B4-522FE8CABD7F}" type="presOf" srcId="{B4D6C162-4290-4827-803E-BF620D5C6211}" destId="{CE28CA05-A395-41D6-ABDE-1E79D5F4C4B3}" srcOrd="0" destOrd="0" presId="urn:microsoft.com/office/officeart/2018/2/layout/IconVerticalSolidList"/>
    <dgm:cxn modelId="{B8AF6347-2BD7-45F2-A2BE-B5B127016CDE}" srcId="{3A58B90A-88DC-446A-B084-EB073F8E50C3}" destId="{45164563-2209-42A1-8796-417184A052DC}" srcOrd="0" destOrd="0" parTransId="{AC11DFB2-8D72-47D6-B93C-9C52F31872B6}" sibTransId="{B8FB6271-C44E-4840-84D1-29A9B66C05E0}"/>
    <dgm:cxn modelId="{B8E3B64A-55D2-45C6-BFB8-514EDE5430B9}" type="presOf" srcId="{45164563-2209-42A1-8796-417184A052DC}" destId="{8C590981-C8EF-4362-8A1B-5804BC2AA8AD}" srcOrd="0" destOrd="0" presId="urn:microsoft.com/office/officeart/2018/2/layout/IconVerticalSolidList"/>
    <dgm:cxn modelId="{70C7804E-0219-4E07-A5F1-F95F7BE42582}" type="presOf" srcId="{9B217BF1-BA3D-4CD9-BEEE-3BEFF3357722}" destId="{1866FE66-00BB-4361-8225-C71120BCB074}" srcOrd="0" destOrd="0" presId="urn:microsoft.com/office/officeart/2018/2/layout/IconVerticalSolidList"/>
    <dgm:cxn modelId="{564CAA5A-ECAD-45B8-8C12-BEBAD0F275E6}" type="presOf" srcId="{C4F501F6-93C4-45BB-AE0A-9661C8FA007C}" destId="{1ECF74CA-C27F-4D18-85CE-0FC0223BCADD}" srcOrd="0" destOrd="0" presId="urn:microsoft.com/office/officeart/2018/2/layout/IconVerticalSolidList"/>
    <dgm:cxn modelId="{6AFECB94-2C6D-4838-9E97-8A1782C3C3D8}" srcId="{3A58B90A-88DC-446A-B084-EB073F8E50C3}" destId="{B4D6C162-4290-4827-803E-BF620D5C6211}" srcOrd="1" destOrd="0" parTransId="{DC51C775-AA6D-4A8F-AFC7-F5E05547ED7C}" sibTransId="{6B1654E8-1CA6-4819-8A49-B7E9C2D63081}"/>
    <dgm:cxn modelId="{4EB052BC-EA77-48C9-99CF-7EA99C18413B}" srcId="{3A58B90A-88DC-446A-B084-EB073F8E50C3}" destId="{9B217BF1-BA3D-4CD9-BEEE-3BEFF3357722}" srcOrd="4" destOrd="0" parTransId="{3CC26B0D-9C99-40B5-B079-93168526B784}" sibTransId="{E459DB27-24C3-415D-B53A-17A664B1E87C}"/>
    <dgm:cxn modelId="{B2DACEDC-9D18-4ACF-B44C-10C7A085AD9A}" type="presOf" srcId="{7F246F2C-84CF-472F-AE09-B51017FE4243}" destId="{3BF1F68D-5A10-45EC-9E83-172522387DB5}" srcOrd="0" destOrd="0" presId="urn:microsoft.com/office/officeart/2018/2/layout/IconVerticalSolidList"/>
    <dgm:cxn modelId="{B4EACAED-0D7B-420F-93A5-C4350CBD39C9}" srcId="{3A58B90A-88DC-446A-B084-EB073F8E50C3}" destId="{C4F501F6-93C4-45BB-AE0A-9661C8FA007C}" srcOrd="2" destOrd="0" parTransId="{FC2B927D-0EB5-4A56-A88F-F7C37B78167E}" sibTransId="{C77D8A45-757D-4DF9-9921-471877D26BB4}"/>
    <dgm:cxn modelId="{E5D759F0-2C72-44B1-9FF2-4FD9155E75CE}" srcId="{3A58B90A-88DC-446A-B084-EB073F8E50C3}" destId="{7F246F2C-84CF-472F-AE09-B51017FE4243}" srcOrd="3" destOrd="0" parTransId="{4084EBB2-21A3-4778-B75F-0894E028C023}" sibTransId="{B461828A-9E66-4856-9899-5CCD2CB6402D}"/>
    <dgm:cxn modelId="{D8B28959-4CA5-4792-A6B3-42AB33B1387E}" type="presParOf" srcId="{D00984ED-4254-468F-B3FE-23D87398D5BC}" destId="{FA63EF0C-9566-40E5-9D0C-B22586307526}" srcOrd="0" destOrd="0" presId="urn:microsoft.com/office/officeart/2018/2/layout/IconVerticalSolidList"/>
    <dgm:cxn modelId="{CA38A798-7832-4046-BD3B-A2AA1DE000AF}" type="presParOf" srcId="{FA63EF0C-9566-40E5-9D0C-B22586307526}" destId="{15FCFECC-96A0-4F71-99B1-D187290C351A}" srcOrd="0" destOrd="0" presId="urn:microsoft.com/office/officeart/2018/2/layout/IconVerticalSolidList"/>
    <dgm:cxn modelId="{6D1EF8E1-1F2D-45FB-B923-2C540E85A08C}" type="presParOf" srcId="{FA63EF0C-9566-40E5-9D0C-B22586307526}" destId="{43E15D0F-9B8C-47B4-9DF6-F51D57236FC1}" srcOrd="1" destOrd="0" presId="urn:microsoft.com/office/officeart/2018/2/layout/IconVerticalSolidList"/>
    <dgm:cxn modelId="{430E793C-0794-4B73-8E90-06CB0E9F9D7B}" type="presParOf" srcId="{FA63EF0C-9566-40E5-9D0C-B22586307526}" destId="{2A8B4AF9-80BF-4AF6-AF5C-C32F183DACDA}" srcOrd="2" destOrd="0" presId="urn:microsoft.com/office/officeart/2018/2/layout/IconVerticalSolidList"/>
    <dgm:cxn modelId="{B14BBD05-7523-4272-B1EC-1CDF111D38CF}" type="presParOf" srcId="{FA63EF0C-9566-40E5-9D0C-B22586307526}" destId="{8C590981-C8EF-4362-8A1B-5804BC2AA8AD}" srcOrd="3" destOrd="0" presId="urn:microsoft.com/office/officeart/2018/2/layout/IconVerticalSolidList"/>
    <dgm:cxn modelId="{05355084-2D3B-4A45-A5CB-3219E390379C}" type="presParOf" srcId="{D00984ED-4254-468F-B3FE-23D87398D5BC}" destId="{BD44BF45-A33E-4F7C-97A6-DCF5029DC291}" srcOrd="1" destOrd="0" presId="urn:microsoft.com/office/officeart/2018/2/layout/IconVerticalSolidList"/>
    <dgm:cxn modelId="{E013349C-C7BD-4FD3-B06B-A383A8D0A96E}" type="presParOf" srcId="{D00984ED-4254-468F-B3FE-23D87398D5BC}" destId="{ABFB935C-8D56-4722-8015-DDAAD5F33535}" srcOrd="2" destOrd="0" presId="urn:microsoft.com/office/officeart/2018/2/layout/IconVerticalSolidList"/>
    <dgm:cxn modelId="{1DA47687-CA8D-4A52-8500-7F643CEB055E}" type="presParOf" srcId="{ABFB935C-8D56-4722-8015-DDAAD5F33535}" destId="{ED580DBB-B4DC-43C9-9275-C8F58350E066}" srcOrd="0" destOrd="0" presId="urn:microsoft.com/office/officeart/2018/2/layout/IconVerticalSolidList"/>
    <dgm:cxn modelId="{CC10D47C-1A69-4FAD-A725-890056FC10A6}" type="presParOf" srcId="{ABFB935C-8D56-4722-8015-DDAAD5F33535}" destId="{1072546B-4456-4CDA-9AFF-55EC031FF20A}" srcOrd="1" destOrd="0" presId="urn:microsoft.com/office/officeart/2018/2/layout/IconVerticalSolidList"/>
    <dgm:cxn modelId="{663819F4-3DA4-49FC-A7DC-D6308DDF2A4C}" type="presParOf" srcId="{ABFB935C-8D56-4722-8015-DDAAD5F33535}" destId="{13E4A45E-2917-4A35-9F21-486011BEED5C}" srcOrd="2" destOrd="0" presId="urn:microsoft.com/office/officeart/2018/2/layout/IconVerticalSolidList"/>
    <dgm:cxn modelId="{430B9CD9-E66A-434C-AC11-3B856E168457}" type="presParOf" srcId="{ABFB935C-8D56-4722-8015-DDAAD5F33535}" destId="{CE28CA05-A395-41D6-ABDE-1E79D5F4C4B3}" srcOrd="3" destOrd="0" presId="urn:microsoft.com/office/officeart/2018/2/layout/IconVerticalSolidList"/>
    <dgm:cxn modelId="{0DF4B888-14E6-4528-9CBE-8D2F3E48F105}" type="presParOf" srcId="{D00984ED-4254-468F-B3FE-23D87398D5BC}" destId="{5A579EE5-380C-4373-BA20-35BE48F5868E}" srcOrd="3" destOrd="0" presId="urn:microsoft.com/office/officeart/2018/2/layout/IconVerticalSolidList"/>
    <dgm:cxn modelId="{031D3299-6695-4231-900A-22F888207A70}" type="presParOf" srcId="{D00984ED-4254-468F-B3FE-23D87398D5BC}" destId="{5236B22E-19EE-4B17-8C9A-7987CC79134A}" srcOrd="4" destOrd="0" presId="urn:microsoft.com/office/officeart/2018/2/layout/IconVerticalSolidList"/>
    <dgm:cxn modelId="{27B757F4-E30B-4B55-8824-4F25189967BC}" type="presParOf" srcId="{5236B22E-19EE-4B17-8C9A-7987CC79134A}" destId="{1052E6C0-7949-4FE2-B950-41ED695DC57A}" srcOrd="0" destOrd="0" presId="urn:microsoft.com/office/officeart/2018/2/layout/IconVerticalSolidList"/>
    <dgm:cxn modelId="{A00C3DFF-86C5-429B-AA07-F9B859FCDB28}" type="presParOf" srcId="{5236B22E-19EE-4B17-8C9A-7987CC79134A}" destId="{8C129118-4C4F-4380-BCCA-5DC50F92986E}" srcOrd="1" destOrd="0" presId="urn:microsoft.com/office/officeart/2018/2/layout/IconVerticalSolidList"/>
    <dgm:cxn modelId="{14799B1F-1DF6-4E04-BCAA-06C65C10ABF9}" type="presParOf" srcId="{5236B22E-19EE-4B17-8C9A-7987CC79134A}" destId="{9EFB2B21-CBDB-4494-96A4-F69C72CB1D0A}" srcOrd="2" destOrd="0" presId="urn:microsoft.com/office/officeart/2018/2/layout/IconVerticalSolidList"/>
    <dgm:cxn modelId="{B07C85F9-6A4E-4E9A-8152-9A88878BE014}" type="presParOf" srcId="{5236B22E-19EE-4B17-8C9A-7987CC79134A}" destId="{1ECF74CA-C27F-4D18-85CE-0FC0223BCADD}" srcOrd="3" destOrd="0" presId="urn:microsoft.com/office/officeart/2018/2/layout/IconVerticalSolidList"/>
    <dgm:cxn modelId="{79062E16-67B6-4233-8C3B-EE993FEF9325}" type="presParOf" srcId="{D00984ED-4254-468F-B3FE-23D87398D5BC}" destId="{E1000BBC-FF93-4D70-A338-990FAEC2434F}" srcOrd="5" destOrd="0" presId="urn:microsoft.com/office/officeart/2018/2/layout/IconVerticalSolidList"/>
    <dgm:cxn modelId="{99B7F46F-EEC4-4328-AEB3-04B12F03A580}" type="presParOf" srcId="{D00984ED-4254-468F-B3FE-23D87398D5BC}" destId="{3F7AB7BC-CE53-4E21-8771-9812418A4570}" srcOrd="6" destOrd="0" presId="urn:microsoft.com/office/officeart/2018/2/layout/IconVerticalSolidList"/>
    <dgm:cxn modelId="{F5E36297-9799-4149-AF7C-91C083E39F9B}" type="presParOf" srcId="{3F7AB7BC-CE53-4E21-8771-9812418A4570}" destId="{760256E7-5FEB-44C3-B447-96B9416E0D6F}" srcOrd="0" destOrd="0" presId="urn:microsoft.com/office/officeart/2018/2/layout/IconVerticalSolidList"/>
    <dgm:cxn modelId="{353CB136-0FE3-4A30-A5CD-E368F6721DEF}" type="presParOf" srcId="{3F7AB7BC-CE53-4E21-8771-9812418A4570}" destId="{F4B91BFE-EF2E-4E86-B8A2-E2731904ADCB}" srcOrd="1" destOrd="0" presId="urn:microsoft.com/office/officeart/2018/2/layout/IconVerticalSolidList"/>
    <dgm:cxn modelId="{852669F0-4485-4745-886B-B794C5D7A095}" type="presParOf" srcId="{3F7AB7BC-CE53-4E21-8771-9812418A4570}" destId="{11B22E4B-9FE7-4071-906E-C6B87507EFC8}" srcOrd="2" destOrd="0" presId="urn:microsoft.com/office/officeart/2018/2/layout/IconVerticalSolidList"/>
    <dgm:cxn modelId="{905178F5-A8FC-40E0-8313-AB49EAB54790}" type="presParOf" srcId="{3F7AB7BC-CE53-4E21-8771-9812418A4570}" destId="{3BF1F68D-5A10-45EC-9E83-172522387DB5}" srcOrd="3" destOrd="0" presId="urn:microsoft.com/office/officeart/2018/2/layout/IconVerticalSolidList"/>
    <dgm:cxn modelId="{A669031F-9A6B-43A4-B536-4D17958F33DF}" type="presParOf" srcId="{D00984ED-4254-468F-B3FE-23D87398D5BC}" destId="{1778B72A-C3F4-4A10-AB39-BBCCC9BCDF78}" srcOrd="7" destOrd="0" presId="urn:microsoft.com/office/officeart/2018/2/layout/IconVerticalSolidList"/>
    <dgm:cxn modelId="{05EE9F9A-E8BB-4558-8399-8D39C4E41593}" type="presParOf" srcId="{D00984ED-4254-468F-B3FE-23D87398D5BC}" destId="{60868A8F-19F2-42EE-A557-D8D4271BBFD6}" srcOrd="8" destOrd="0" presId="urn:microsoft.com/office/officeart/2018/2/layout/IconVerticalSolidList"/>
    <dgm:cxn modelId="{9C889215-DE76-49C8-961A-1AF803F15126}" type="presParOf" srcId="{60868A8F-19F2-42EE-A557-D8D4271BBFD6}" destId="{FAF2F82C-C32C-45B7-90C2-3742B9801346}" srcOrd="0" destOrd="0" presId="urn:microsoft.com/office/officeart/2018/2/layout/IconVerticalSolidList"/>
    <dgm:cxn modelId="{8B8505EB-8CB9-4732-B158-84BBCE87FA7B}" type="presParOf" srcId="{60868A8F-19F2-42EE-A557-D8D4271BBFD6}" destId="{6E013E93-3852-4498-87A6-A2EC7A4D2E64}" srcOrd="1" destOrd="0" presId="urn:microsoft.com/office/officeart/2018/2/layout/IconVerticalSolidList"/>
    <dgm:cxn modelId="{2D3C43DF-22FB-41FE-9B1F-A5E208BAA7FA}" type="presParOf" srcId="{60868A8F-19F2-42EE-A557-D8D4271BBFD6}" destId="{5E1FBA11-50F0-46B6-B1B8-78128B19F5D1}" srcOrd="2" destOrd="0" presId="urn:microsoft.com/office/officeart/2018/2/layout/IconVerticalSolidList"/>
    <dgm:cxn modelId="{74B1AD7A-537E-4201-B386-F9BC734C5228}" type="presParOf" srcId="{60868A8F-19F2-42EE-A557-D8D4271BBFD6}" destId="{1866FE66-00BB-4361-8225-C71120BCB07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CB4EB2-6568-4660-ABBF-E4D2188A1878}"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FD83CEAD-01E6-454E-8089-B2D4387C9023}">
      <dgm:prSet/>
      <dgm:spPr/>
      <dgm:t>
        <a:bodyPr/>
        <a:lstStyle/>
        <a:p>
          <a:pPr>
            <a:lnSpc>
              <a:spcPct val="100000"/>
            </a:lnSpc>
            <a:defRPr cap="all"/>
          </a:pPr>
          <a:endParaRPr lang="en-US"/>
        </a:p>
      </dgm:t>
    </dgm:pt>
    <dgm:pt modelId="{0EAD7514-EEDB-475E-804D-DEAD0FC29C6D}" type="parTrans" cxnId="{2E5D6C26-5B2A-465B-9526-5C63510B4F56}">
      <dgm:prSet/>
      <dgm:spPr/>
      <dgm:t>
        <a:bodyPr/>
        <a:lstStyle/>
        <a:p>
          <a:endParaRPr lang="en-US"/>
        </a:p>
      </dgm:t>
    </dgm:pt>
    <dgm:pt modelId="{7972E389-6DFF-4099-9147-ADA671E62302}" type="sibTrans" cxnId="{2E5D6C26-5B2A-465B-9526-5C63510B4F56}">
      <dgm:prSet/>
      <dgm:spPr/>
      <dgm:t>
        <a:bodyPr/>
        <a:lstStyle/>
        <a:p>
          <a:endParaRPr lang="en-US"/>
        </a:p>
      </dgm:t>
    </dgm:pt>
    <dgm:pt modelId="{00BD6679-A87A-4F36-9686-90DAFAD23BA9}">
      <dgm:prSet/>
      <dgm:spPr/>
      <dgm:t>
        <a:bodyPr/>
        <a:lstStyle/>
        <a:p>
          <a:pPr>
            <a:lnSpc>
              <a:spcPct val="100000"/>
            </a:lnSpc>
            <a:defRPr cap="all"/>
          </a:pPr>
          <a:endParaRPr lang="en-US"/>
        </a:p>
      </dgm:t>
    </dgm:pt>
    <dgm:pt modelId="{4F7BAFE4-9FE7-49D8-B6AC-A627F8CF5BF8}" type="parTrans" cxnId="{FF7ECA00-11D9-4F3F-8001-0FE3042B7525}">
      <dgm:prSet/>
      <dgm:spPr/>
      <dgm:t>
        <a:bodyPr/>
        <a:lstStyle/>
        <a:p>
          <a:endParaRPr lang="en-US"/>
        </a:p>
      </dgm:t>
    </dgm:pt>
    <dgm:pt modelId="{AE6672E9-C22F-4FDA-A0E0-828DCABC9035}" type="sibTrans" cxnId="{FF7ECA00-11D9-4F3F-8001-0FE3042B7525}">
      <dgm:prSet/>
      <dgm:spPr/>
      <dgm:t>
        <a:bodyPr/>
        <a:lstStyle/>
        <a:p>
          <a:endParaRPr lang="en-US"/>
        </a:p>
      </dgm:t>
    </dgm:pt>
    <dgm:pt modelId="{2B61FB72-5F99-415A-972F-38571944E485}">
      <dgm:prSet/>
      <dgm:spPr/>
      <dgm:t>
        <a:bodyPr/>
        <a:lstStyle/>
        <a:p>
          <a:pPr>
            <a:lnSpc>
              <a:spcPct val="100000"/>
            </a:lnSpc>
            <a:defRPr cap="all"/>
          </a:pPr>
          <a:r>
            <a:rPr lang="en-US" b="1"/>
            <a:t> </a:t>
          </a:r>
        </a:p>
      </dgm:t>
    </dgm:pt>
    <dgm:pt modelId="{DF6F3BBF-A95E-4623-B36B-9501EF977A63}" type="parTrans" cxnId="{6D072014-8FDC-44C6-A383-84AD44043B7C}">
      <dgm:prSet/>
      <dgm:spPr/>
      <dgm:t>
        <a:bodyPr/>
        <a:lstStyle/>
        <a:p>
          <a:endParaRPr lang="en-US"/>
        </a:p>
      </dgm:t>
    </dgm:pt>
    <dgm:pt modelId="{811C9A9C-21AB-4DD9-9A04-B6CD0657AA66}" type="sibTrans" cxnId="{6D072014-8FDC-44C6-A383-84AD44043B7C}">
      <dgm:prSet/>
      <dgm:spPr/>
      <dgm:t>
        <a:bodyPr/>
        <a:lstStyle/>
        <a:p>
          <a:endParaRPr lang="en-US"/>
        </a:p>
      </dgm:t>
    </dgm:pt>
    <dgm:pt modelId="{BDC3FB45-593A-49E7-81F8-94ADFBF242A6}">
      <dgm:prSet/>
      <dgm:spPr/>
      <dgm:t>
        <a:bodyPr/>
        <a:lstStyle/>
        <a:p>
          <a:pPr>
            <a:lnSpc>
              <a:spcPct val="100000"/>
            </a:lnSpc>
            <a:defRPr cap="all"/>
          </a:pPr>
          <a:r>
            <a:rPr lang="en-US"/>
            <a:t> </a:t>
          </a:r>
        </a:p>
      </dgm:t>
    </dgm:pt>
    <dgm:pt modelId="{E5F362FB-5C9B-4645-9F6B-9A037C6BD2DF}" type="parTrans" cxnId="{7008FBAD-6D32-4FCF-98DC-F1B84CDFE515}">
      <dgm:prSet/>
      <dgm:spPr/>
      <dgm:t>
        <a:bodyPr/>
        <a:lstStyle/>
        <a:p>
          <a:endParaRPr lang="en-US"/>
        </a:p>
      </dgm:t>
    </dgm:pt>
    <dgm:pt modelId="{1E12A8F4-D880-4AD2-8A3B-73CCF470E5DF}" type="sibTrans" cxnId="{7008FBAD-6D32-4FCF-98DC-F1B84CDFE515}">
      <dgm:prSet/>
      <dgm:spPr/>
      <dgm:t>
        <a:bodyPr/>
        <a:lstStyle/>
        <a:p>
          <a:endParaRPr lang="en-US"/>
        </a:p>
      </dgm:t>
    </dgm:pt>
    <dgm:pt modelId="{92F92DBC-0715-4770-8C8F-E713B51FD805}">
      <dgm:prSet/>
      <dgm:spPr/>
      <dgm:t>
        <a:bodyPr/>
        <a:lstStyle/>
        <a:p>
          <a:pPr>
            <a:lnSpc>
              <a:spcPct val="100000"/>
            </a:lnSpc>
            <a:defRPr cap="all"/>
          </a:pPr>
          <a:endParaRPr lang="en-US"/>
        </a:p>
      </dgm:t>
    </dgm:pt>
    <dgm:pt modelId="{D52BC49C-AB73-4E21-9EE6-17A03B783869}" type="parTrans" cxnId="{801ADC79-BE39-4DDB-A490-0F5C31C6FFCC}">
      <dgm:prSet/>
      <dgm:spPr/>
      <dgm:t>
        <a:bodyPr/>
        <a:lstStyle/>
        <a:p>
          <a:endParaRPr lang="en-US"/>
        </a:p>
      </dgm:t>
    </dgm:pt>
    <dgm:pt modelId="{40CFDC00-B938-4CD0-BD71-690095B40A25}" type="sibTrans" cxnId="{801ADC79-BE39-4DDB-A490-0F5C31C6FFCC}">
      <dgm:prSet/>
      <dgm:spPr/>
      <dgm:t>
        <a:bodyPr/>
        <a:lstStyle/>
        <a:p>
          <a:endParaRPr lang="en-US"/>
        </a:p>
      </dgm:t>
    </dgm:pt>
    <dgm:pt modelId="{D6288235-D6B6-45C0-BE97-F7268917B8F8}">
      <dgm:prSet/>
      <dgm:spPr/>
      <dgm:t>
        <a:bodyPr/>
        <a:lstStyle/>
        <a:p>
          <a:pPr>
            <a:lnSpc>
              <a:spcPct val="100000"/>
            </a:lnSpc>
            <a:defRPr cap="all"/>
          </a:pPr>
          <a:endParaRPr lang="en-US"/>
        </a:p>
      </dgm:t>
    </dgm:pt>
    <dgm:pt modelId="{2FBC4CBB-5D23-4F22-BEB5-85E53E045837}" type="parTrans" cxnId="{F6AAEA30-8B3C-4EB9-8AC7-775EDEAEDE3F}">
      <dgm:prSet/>
      <dgm:spPr/>
      <dgm:t>
        <a:bodyPr/>
        <a:lstStyle/>
        <a:p>
          <a:endParaRPr lang="en-US"/>
        </a:p>
      </dgm:t>
    </dgm:pt>
    <dgm:pt modelId="{1750A8D5-58DE-40C8-BF54-F4A592A30349}" type="sibTrans" cxnId="{F6AAEA30-8B3C-4EB9-8AC7-775EDEAEDE3F}">
      <dgm:prSet/>
      <dgm:spPr/>
      <dgm:t>
        <a:bodyPr/>
        <a:lstStyle/>
        <a:p>
          <a:endParaRPr lang="en-US"/>
        </a:p>
      </dgm:t>
    </dgm:pt>
    <dgm:pt modelId="{8378AF4F-BA9C-41C9-85F9-EA97F338E192}">
      <dgm:prSet/>
      <dgm:spPr/>
      <dgm:t>
        <a:bodyPr/>
        <a:lstStyle/>
        <a:p>
          <a:pPr>
            <a:lnSpc>
              <a:spcPct val="100000"/>
            </a:lnSpc>
            <a:defRPr cap="all"/>
          </a:pPr>
          <a:endParaRPr lang="en-US"/>
        </a:p>
      </dgm:t>
    </dgm:pt>
    <dgm:pt modelId="{EB86A0DD-1116-40F8-AEA4-8C3F33607F11}" type="parTrans" cxnId="{52F3D9AA-A8DE-412F-BCF6-E54F9B273787}">
      <dgm:prSet/>
      <dgm:spPr/>
      <dgm:t>
        <a:bodyPr/>
        <a:lstStyle/>
        <a:p>
          <a:endParaRPr lang="en-US"/>
        </a:p>
      </dgm:t>
    </dgm:pt>
    <dgm:pt modelId="{B003425F-41CA-43AC-B1A6-D7217A79F299}" type="sibTrans" cxnId="{52F3D9AA-A8DE-412F-BCF6-E54F9B273787}">
      <dgm:prSet/>
      <dgm:spPr/>
      <dgm:t>
        <a:bodyPr/>
        <a:lstStyle/>
        <a:p>
          <a:endParaRPr lang="en-US"/>
        </a:p>
      </dgm:t>
    </dgm:pt>
    <dgm:pt modelId="{D852D2B4-BB10-4FE0-83C2-510AE41F2BB7}" type="pres">
      <dgm:prSet presAssocID="{B4CB4EB2-6568-4660-ABBF-E4D2188A1878}" presName="root" presStyleCnt="0">
        <dgm:presLayoutVars>
          <dgm:dir/>
          <dgm:resizeHandles val="exact"/>
        </dgm:presLayoutVars>
      </dgm:prSet>
      <dgm:spPr/>
    </dgm:pt>
    <dgm:pt modelId="{D359D450-40BB-4075-B7CA-3760D9115A5C}" type="pres">
      <dgm:prSet presAssocID="{FD83CEAD-01E6-454E-8089-B2D4387C9023}" presName="compNode" presStyleCnt="0"/>
      <dgm:spPr/>
    </dgm:pt>
    <dgm:pt modelId="{12C732FC-CEE9-4F7E-9939-A6F178472F72}" type="pres">
      <dgm:prSet presAssocID="{FD83CEAD-01E6-454E-8089-B2D4387C9023}" presName="iconBgRect" presStyleLbl="bgShp" presStyleIdx="0" presStyleCnt="7" custLinFactNeighborX="-40742" custLinFactNeighborY="24824"/>
      <dgm:spPr>
        <a:solidFill>
          <a:schemeClr val="accent2"/>
        </a:solidFill>
      </dgm:spPr>
    </dgm:pt>
    <dgm:pt modelId="{2AE10841-19F5-4849-A907-DDC0F19CDBDB}" type="pres">
      <dgm:prSet presAssocID="{FD83CEAD-01E6-454E-8089-B2D4387C9023}" presName="iconRect" presStyleLbl="node1" presStyleIdx="0" presStyleCnt="7" custLinFactNeighborX="-73823" custLinFactNeighborY="39891"/>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386B4A1E-7AB5-493C-8294-7AA4D6747AFD}" type="pres">
      <dgm:prSet presAssocID="{FD83CEAD-01E6-454E-8089-B2D4387C9023}" presName="spaceRect" presStyleCnt="0"/>
      <dgm:spPr/>
    </dgm:pt>
    <dgm:pt modelId="{39936049-6AAD-425A-AD6F-F1344ECEE16E}" type="pres">
      <dgm:prSet presAssocID="{FD83CEAD-01E6-454E-8089-B2D4387C9023}" presName="textRect" presStyleLbl="revTx" presStyleIdx="0" presStyleCnt="7">
        <dgm:presLayoutVars>
          <dgm:chMax val="1"/>
          <dgm:chPref val="1"/>
        </dgm:presLayoutVars>
      </dgm:prSet>
      <dgm:spPr/>
    </dgm:pt>
    <dgm:pt modelId="{E6073ADC-82C5-4622-8B0C-06619E271437}" type="pres">
      <dgm:prSet presAssocID="{7972E389-6DFF-4099-9147-ADA671E62302}" presName="sibTrans" presStyleCnt="0"/>
      <dgm:spPr/>
    </dgm:pt>
    <dgm:pt modelId="{04BE511B-D9CD-4A6E-8FF8-8197F497009B}" type="pres">
      <dgm:prSet presAssocID="{00BD6679-A87A-4F36-9686-90DAFAD23BA9}" presName="compNode" presStyleCnt="0"/>
      <dgm:spPr/>
    </dgm:pt>
    <dgm:pt modelId="{D714CFE4-F5DD-4EF4-909F-9F4EA86FCB6E}" type="pres">
      <dgm:prSet presAssocID="{00BD6679-A87A-4F36-9686-90DAFAD23BA9}" presName="iconBgRect" presStyleLbl="bgShp" presStyleIdx="1" presStyleCnt="7" custLinFactNeighborX="-94957" custLinFactNeighborY="24906"/>
      <dgm:spPr>
        <a:solidFill>
          <a:schemeClr val="accent2"/>
        </a:solidFill>
      </dgm:spPr>
    </dgm:pt>
    <dgm:pt modelId="{1A34D1BF-5DBB-4D42-BFC0-2A191029F8DF}" type="pres">
      <dgm:prSet presAssocID="{00BD6679-A87A-4F36-9686-90DAFAD23BA9}" presName="iconRect" presStyleLbl="node1" presStyleIdx="1" presStyleCnt="7" custLinFactX="-64542" custLinFactNeighborX="-100000" custLinFactNeighborY="53537"/>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A243F90-61A3-439D-9E00-836E53CD87AC}" type="pres">
      <dgm:prSet presAssocID="{00BD6679-A87A-4F36-9686-90DAFAD23BA9}" presName="spaceRect" presStyleCnt="0"/>
      <dgm:spPr/>
    </dgm:pt>
    <dgm:pt modelId="{FD9BC907-EBAF-40C9-9103-CBA51B02F6BF}" type="pres">
      <dgm:prSet presAssocID="{00BD6679-A87A-4F36-9686-90DAFAD23BA9}" presName="textRect" presStyleLbl="revTx" presStyleIdx="1" presStyleCnt="7">
        <dgm:presLayoutVars>
          <dgm:chMax val="1"/>
          <dgm:chPref val="1"/>
        </dgm:presLayoutVars>
      </dgm:prSet>
      <dgm:spPr/>
    </dgm:pt>
    <dgm:pt modelId="{6DF84F4E-9F16-4412-B1DE-04D1CCBB90B8}" type="pres">
      <dgm:prSet presAssocID="{AE6672E9-C22F-4FDA-A0E0-828DCABC9035}" presName="sibTrans" presStyleCnt="0"/>
      <dgm:spPr/>
    </dgm:pt>
    <dgm:pt modelId="{FC4D4370-51B9-4D0E-88C4-5406702A3A67}" type="pres">
      <dgm:prSet presAssocID="{2B61FB72-5F99-415A-972F-38571944E485}" presName="compNode" presStyleCnt="0"/>
      <dgm:spPr/>
    </dgm:pt>
    <dgm:pt modelId="{5E3C659E-0C20-40A4-A5C3-4A5B749C41E0}" type="pres">
      <dgm:prSet presAssocID="{2B61FB72-5F99-415A-972F-38571944E485}" presName="iconBgRect" presStyleLbl="bgShp" presStyleIdx="2" presStyleCnt="7" custLinFactX="-52883" custLinFactNeighborX="-100000" custLinFactNeighborY="26851"/>
      <dgm:spPr>
        <a:solidFill>
          <a:schemeClr val="accent2"/>
        </a:solidFill>
      </dgm:spPr>
    </dgm:pt>
    <dgm:pt modelId="{457B832E-FA62-4811-BE84-D3D5135E649A}" type="pres">
      <dgm:prSet presAssocID="{2B61FB72-5F99-415A-972F-38571944E485}" presName="iconRect" presStyleLbl="node1" presStyleIdx="2" presStyleCnt="7" custLinFactX="-100000" custLinFactNeighborX="-166890" custLinFactNeighborY="5218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Graph with Upward Trend"/>
        </a:ext>
      </dgm:extLst>
    </dgm:pt>
    <dgm:pt modelId="{A191A4DE-57B9-45F7-85D9-4F9153F224FF}" type="pres">
      <dgm:prSet presAssocID="{2B61FB72-5F99-415A-972F-38571944E485}" presName="spaceRect" presStyleCnt="0"/>
      <dgm:spPr/>
    </dgm:pt>
    <dgm:pt modelId="{74BABBF7-ACD2-455A-888D-38C61369C260}" type="pres">
      <dgm:prSet presAssocID="{2B61FB72-5F99-415A-972F-38571944E485}" presName="textRect" presStyleLbl="revTx" presStyleIdx="2" presStyleCnt="7">
        <dgm:presLayoutVars>
          <dgm:chMax val="1"/>
          <dgm:chPref val="1"/>
        </dgm:presLayoutVars>
      </dgm:prSet>
      <dgm:spPr/>
    </dgm:pt>
    <dgm:pt modelId="{C473880A-5131-4B0B-AC38-D67E80DE537B}" type="pres">
      <dgm:prSet presAssocID="{811C9A9C-21AB-4DD9-9A04-B6CD0657AA66}" presName="sibTrans" presStyleCnt="0"/>
      <dgm:spPr/>
    </dgm:pt>
    <dgm:pt modelId="{5BEE2E98-EEFB-4847-8E0E-4CDC11CAE878}" type="pres">
      <dgm:prSet presAssocID="{BDC3FB45-593A-49E7-81F8-94ADFBF242A6}" presName="compNode" presStyleCnt="0"/>
      <dgm:spPr/>
    </dgm:pt>
    <dgm:pt modelId="{AC4F3C80-138C-4E40-9561-214F4898FE19}" type="pres">
      <dgm:prSet presAssocID="{BDC3FB45-593A-49E7-81F8-94ADFBF242A6}" presName="iconBgRect" presStyleLbl="bgShp" presStyleIdx="3" presStyleCnt="7" custLinFactX="-91239" custLinFactNeighborX="-100000" custLinFactNeighborY="27139"/>
      <dgm:spPr>
        <a:solidFill>
          <a:schemeClr val="accent2"/>
        </a:solidFill>
      </dgm:spPr>
    </dgm:pt>
    <dgm:pt modelId="{42F0C9F6-9F95-4CD0-8E61-3F96FCBA58E4}" type="pres">
      <dgm:prSet presAssocID="{BDC3FB45-593A-49E7-81F8-94ADFBF242A6}" presName="iconRect" presStyleLbl="node1" presStyleIdx="3" presStyleCnt="7" custLinFactX="-130330" custLinFactNeighborX="-200000" custLinFactNeighborY="47299"/>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Wallet with solid fill"/>
        </a:ext>
      </dgm:extLst>
    </dgm:pt>
    <dgm:pt modelId="{C5BD7E06-F0FE-4A4E-A00F-F2DDFF6BA3A7}" type="pres">
      <dgm:prSet presAssocID="{BDC3FB45-593A-49E7-81F8-94ADFBF242A6}" presName="spaceRect" presStyleCnt="0"/>
      <dgm:spPr/>
    </dgm:pt>
    <dgm:pt modelId="{85D3EDF8-A582-4732-BF48-07D831DEAAA2}" type="pres">
      <dgm:prSet presAssocID="{BDC3FB45-593A-49E7-81F8-94ADFBF242A6}" presName="textRect" presStyleLbl="revTx" presStyleIdx="3" presStyleCnt="7">
        <dgm:presLayoutVars>
          <dgm:chMax val="1"/>
          <dgm:chPref val="1"/>
        </dgm:presLayoutVars>
      </dgm:prSet>
      <dgm:spPr/>
    </dgm:pt>
    <dgm:pt modelId="{E7F82544-B25E-4711-AA63-C4ED2AF6EBA6}" type="pres">
      <dgm:prSet presAssocID="{1E12A8F4-D880-4AD2-8A3B-73CCF470E5DF}" presName="sibTrans" presStyleCnt="0"/>
      <dgm:spPr/>
    </dgm:pt>
    <dgm:pt modelId="{B8EEC623-FA28-4A6C-AFA5-AB94644568A5}" type="pres">
      <dgm:prSet presAssocID="{92F92DBC-0715-4770-8C8F-E713B51FD805}" presName="compNode" presStyleCnt="0"/>
      <dgm:spPr/>
    </dgm:pt>
    <dgm:pt modelId="{ABEED0D5-B021-4950-A587-0E6DD349E490}" type="pres">
      <dgm:prSet presAssocID="{92F92DBC-0715-4770-8C8F-E713B51FD805}" presName="iconBgRect" presStyleLbl="bgShp" presStyleIdx="4" presStyleCnt="7" custLinFactX="-100000" custLinFactNeighborX="-124604" custLinFactNeighborY="28913"/>
      <dgm:spPr>
        <a:solidFill>
          <a:schemeClr val="accent2"/>
        </a:solidFill>
      </dgm:spPr>
    </dgm:pt>
    <dgm:pt modelId="{6E4D6AF9-B4DF-433E-AB59-849611BF31E0}" type="pres">
      <dgm:prSet presAssocID="{92F92DBC-0715-4770-8C8F-E713B51FD805}" presName="iconRect" presStyleLbl="node1" presStyleIdx="4" presStyleCnt="7" custLinFactX="-182546" custLinFactNeighborX="-200000" custLinFactNeighborY="51457"/>
      <dgm:spPr>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ey"/>
        </a:ext>
      </dgm:extLst>
    </dgm:pt>
    <dgm:pt modelId="{F572A245-B2FD-4FF6-8EA1-D3B5EC110C02}" type="pres">
      <dgm:prSet presAssocID="{92F92DBC-0715-4770-8C8F-E713B51FD805}" presName="spaceRect" presStyleCnt="0"/>
      <dgm:spPr/>
    </dgm:pt>
    <dgm:pt modelId="{41CD01F2-067E-4CF8-8B1F-C1E015ABD35F}" type="pres">
      <dgm:prSet presAssocID="{92F92DBC-0715-4770-8C8F-E713B51FD805}" presName="textRect" presStyleLbl="revTx" presStyleIdx="4" presStyleCnt="7" custScaleY="114551">
        <dgm:presLayoutVars>
          <dgm:chMax val="1"/>
          <dgm:chPref val="1"/>
        </dgm:presLayoutVars>
      </dgm:prSet>
      <dgm:spPr/>
    </dgm:pt>
    <dgm:pt modelId="{B676D31B-0F69-4BC9-829E-3037B7E15D14}" type="pres">
      <dgm:prSet presAssocID="{40CFDC00-B938-4CD0-BD71-690095B40A25}" presName="sibTrans" presStyleCnt="0"/>
      <dgm:spPr/>
    </dgm:pt>
    <dgm:pt modelId="{177F6218-F5AE-41ED-831A-3CB40A386FEB}" type="pres">
      <dgm:prSet presAssocID="{D6288235-D6B6-45C0-BE97-F7268917B8F8}" presName="compNode" presStyleCnt="0"/>
      <dgm:spPr/>
    </dgm:pt>
    <dgm:pt modelId="{B2E27CDB-C261-4665-B639-A1FE3DEFA2C6}" type="pres">
      <dgm:prSet presAssocID="{D6288235-D6B6-45C0-BE97-F7268917B8F8}" presName="iconBgRect" presStyleLbl="bgShp" presStyleIdx="5" presStyleCnt="7" custLinFactX="256963" custLinFactY="-100000" custLinFactNeighborX="300000" custLinFactNeighborY="-112952"/>
      <dgm:spPr>
        <a:solidFill>
          <a:schemeClr val="accent2"/>
        </a:solidFill>
      </dgm:spPr>
    </dgm:pt>
    <dgm:pt modelId="{96307E83-A9AD-4805-ACAF-F091C5A8DC9D}" type="pres">
      <dgm:prSet presAssocID="{D6288235-D6B6-45C0-BE97-F7268917B8F8}" presName="iconRect" presStyleLbl="node1" presStyleIdx="5" presStyleCnt="7" custLinFactX="-159441" custLinFactNeighborX="-200000" custLinFactNeighborY="45876"/>
      <dgm:spPr>
        <a:solidFill>
          <a:schemeClr val="bg1"/>
        </a:solidFill>
        <a:ln>
          <a:noFill/>
        </a:ln>
      </dgm:spPr>
    </dgm:pt>
    <dgm:pt modelId="{D99823A0-365A-48FC-B725-D3DBC49DC439}" type="pres">
      <dgm:prSet presAssocID="{D6288235-D6B6-45C0-BE97-F7268917B8F8}" presName="spaceRect" presStyleCnt="0"/>
      <dgm:spPr/>
    </dgm:pt>
    <dgm:pt modelId="{64110BA5-DB8A-4FE8-869D-F7EB46702FF3}" type="pres">
      <dgm:prSet presAssocID="{D6288235-D6B6-45C0-BE97-F7268917B8F8}" presName="textRect" presStyleLbl="revTx" presStyleIdx="5" presStyleCnt="7">
        <dgm:presLayoutVars>
          <dgm:chMax val="1"/>
          <dgm:chPref val="1"/>
        </dgm:presLayoutVars>
      </dgm:prSet>
      <dgm:spPr/>
    </dgm:pt>
    <dgm:pt modelId="{17806C7C-95EA-427F-B3D0-080CB1612938}" type="pres">
      <dgm:prSet presAssocID="{1750A8D5-58DE-40C8-BF54-F4A592A30349}" presName="sibTrans" presStyleCnt="0"/>
      <dgm:spPr/>
    </dgm:pt>
    <dgm:pt modelId="{3BD91540-E955-4286-9391-72D936A2BBCE}" type="pres">
      <dgm:prSet presAssocID="{8378AF4F-BA9C-41C9-85F9-EA97F338E192}" presName="compNode" presStyleCnt="0"/>
      <dgm:spPr/>
    </dgm:pt>
    <dgm:pt modelId="{046BBD2D-6CD0-44C4-8863-D655AFCCA1CF}" type="pres">
      <dgm:prSet presAssocID="{8378AF4F-BA9C-41C9-85F9-EA97F338E192}" presName="iconBgRect" presStyleLbl="bgShp" presStyleIdx="6" presStyleCnt="7" custLinFactX="100000" custLinFactY="-100000" custLinFactNeighborX="117398" custLinFactNeighborY="-118677"/>
      <dgm:spPr>
        <a:solidFill>
          <a:schemeClr val="accent2"/>
        </a:solidFill>
      </dgm:spPr>
    </dgm:pt>
    <dgm:pt modelId="{DC5446EC-C391-4423-AC12-33BA7CBB4A5A}" type="pres">
      <dgm:prSet presAssocID="{8378AF4F-BA9C-41C9-85F9-EA97F338E192}" presName="iconRect" presStyleLbl="node1" presStyleIdx="6" presStyleCnt="7" custLinFactX="300000" custLinFactY="-181122" custLinFactNeighborX="314008" custLinFactNeighborY="-200000"/>
      <dgm:spPr>
        <a:blipFill>
          <a:blip xmlns:r="http://schemas.openxmlformats.org/officeDocument/2006/relationships"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iggy Bank"/>
        </a:ext>
      </dgm:extLst>
    </dgm:pt>
    <dgm:pt modelId="{7D512822-7645-4419-B618-77DDE925E863}" type="pres">
      <dgm:prSet presAssocID="{8378AF4F-BA9C-41C9-85F9-EA97F338E192}" presName="spaceRect" presStyleCnt="0"/>
      <dgm:spPr/>
    </dgm:pt>
    <dgm:pt modelId="{57A8BE34-57A7-4043-B17D-9976C6709E6C}" type="pres">
      <dgm:prSet presAssocID="{8378AF4F-BA9C-41C9-85F9-EA97F338E192}" presName="textRect" presStyleLbl="revTx" presStyleIdx="6" presStyleCnt="7" custFlipHor="1" custScaleX="118893" custScaleY="65076">
        <dgm:presLayoutVars>
          <dgm:chMax val="1"/>
          <dgm:chPref val="1"/>
        </dgm:presLayoutVars>
      </dgm:prSet>
      <dgm:spPr/>
    </dgm:pt>
  </dgm:ptLst>
  <dgm:cxnLst>
    <dgm:cxn modelId="{FF7ECA00-11D9-4F3F-8001-0FE3042B7525}" srcId="{B4CB4EB2-6568-4660-ABBF-E4D2188A1878}" destId="{00BD6679-A87A-4F36-9686-90DAFAD23BA9}" srcOrd="1" destOrd="0" parTransId="{4F7BAFE4-9FE7-49D8-B6AC-A627F8CF5BF8}" sibTransId="{AE6672E9-C22F-4FDA-A0E0-828DCABC9035}"/>
    <dgm:cxn modelId="{6D072014-8FDC-44C6-A383-84AD44043B7C}" srcId="{B4CB4EB2-6568-4660-ABBF-E4D2188A1878}" destId="{2B61FB72-5F99-415A-972F-38571944E485}" srcOrd="2" destOrd="0" parTransId="{DF6F3BBF-A95E-4623-B36B-9501EF977A63}" sibTransId="{811C9A9C-21AB-4DD9-9A04-B6CD0657AA66}"/>
    <dgm:cxn modelId="{2E5D6C26-5B2A-465B-9526-5C63510B4F56}" srcId="{B4CB4EB2-6568-4660-ABBF-E4D2188A1878}" destId="{FD83CEAD-01E6-454E-8089-B2D4387C9023}" srcOrd="0" destOrd="0" parTransId="{0EAD7514-EEDB-475E-804D-DEAD0FC29C6D}" sibTransId="{7972E389-6DFF-4099-9147-ADA671E62302}"/>
    <dgm:cxn modelId="{F6AAEA30-8B3C-4EB9-8AC7-775EDEAEDE3F}" srcId="{B4CB4EB2-6568-4660-ABBF-E4D2188A1878}" destId="{D6288235-D6B6-45C0-BE97-F7268917B8F8}" srcOrd="5" destOrd="0" parTransId="{2FBC4CBB-5D23-4F22-BEB5-85E53E045837}" sibTransId="{1750A8D5-58DE-40C8-BF54-F4A592A30349}"/>
    <dgm:cxn modelId="{05A05E33-D381-4D57-9B74-29CC550687A2}" type="presOf" srcId="{D6288235-D6B6-45C0-BE97-F7268917B8F8}" destId="{64110BA5-DB8A-4FE8-869D-F7EB46702FF3}" srcOrd="0" destOrd="0" presId="urn:microsoft.com/office/officeart/2018/5/layout/IconCircleLabelList"/>
    <dgm:cxn modelId="{A8220942-3E10-4E87-AAAE-102692B12E25}" type="presOf" srcId="{00BD6679-A87A-4F36-9686-90DAFAD23BA9}" destId="{FD9BC907-EBAF-40C9-9103-CBA51B02F6BF}" srcOrd="0" destOrd="0" presId="urn:microsoft.com/office/officeart/2018/5/layout/IconCircleLabelList"/>
    <dgm:cxn modelId="{139B8C6D-FF4E-42EB-9C34-786507705C8E}" type="presOf" srcId="{2B61FB72-5F99-415A-972F-38571944E485}" destId="{74BABBF7-ACD2-455A-888D-38C61369C260}" srcOrd="0" destOrd="0" presId="urn:microsoft.com/office/officeart/2018/5/layout/IconCircleLabelList"/>
    <dgm:cxn modelId="{E6174072-5FF9-44CF-89ED-DCFE4DF278C4}" type="presOf" srcId="{92F92DBC-0715-4770-8C8F-E713B51FD805}" destId="{41CD01F2-067E-4CF8-8B1F-C1E015ABD35F}" srcOrd="0" destOrd="0" presId="urn:microsoft.com/office/officeart/2018/5/layout/IconCircleLabelList"/>
    <dgm:cxn modelId="{801ADC79-BE39-4DDB-A490-0F5C31C6FFCC}" srcId="{B4CB4EB2-6568-4660-ABBF-E4D2188A1878}" destId="{92F92DBC-0715-4770-8C8F-E713B51FD805}" srcOrd="4" destOrd="0" parTransId="{D52BC49C-AB73-4E21-9EE6-17A03B783869}" sibTransId="{40CFDC00-B938-4CD0-BD71-690095B40A25}"/>
    <dgm:cxn modelId="{D20BE49D-D065-4A23-90EF-A7A4321088FC}" type="presOf" srcId="{BDC3FB45-593A-49E7-81F8-94ADFBF242A6}" destId="{85D3EDF8-A582-4732-BF48-07D831DEAAA2}" srcOrd="0" destOrd="0" presId="urn:microsoft.com/office/officeart/2018/5/layout/IconCircleLabelList"/>
    <dgm:cxn modelId="{52F3D9AA-A8DE-412F-BCF6-E54F9B273787}" srcId="{B4CB4EB2-6568-4660-ABBF-E4D2188A1878}" destId="{8378AF4F-BA9C-41C9-85F9-EA97F338E192}" srcOrd="6" destOrd="0" parTransId="{EB86A0DD-1116-40F8-AEA4-8C3F33607F11}" sibTransId="{B003425F-41CA-43AC-B1A6-D7217A79F299}"/>
    <dgm:cxn modelId="{7008FBAD-6D32-4FCF-98DC-F1B84CDFE515}" srcId="{B4CB4EB2-6568-4660-ABBF-E4D2188A1878}" destId="{BDC3FB45-593A-49E7-81F8-94ADFBF242A6}" srcOrd="3" destOrd="0" parTransId="{E5F362FB-5C9B-4645-9F6B-9A037C6BD2DF}" sibTransId="{1E12A8F4-D880-4AD2-8A3B-73CCF470E5DF}"/>
    <dgm:cxn modelId="{5F6C34D9-3EBD-4999-A920-5EC99C50F0BF}" type="presOf" srcId="{B4CB4EB2-6568-4660-ABBF-E4D2188A1878}" destId="{D852D2B4-BB10-4FE0-83C2-510AE41F2BB7}" srcOrd="0" destOrd="0" presId="urn:microsoft.com/office/officeart/2018/5/layout/IconCircleLabelList"/>
    <dgm:cxn modelId="{1CEC7FEC-0AEF-4C52-B1C7-59E4BA864377}" type="presOf" srcId="{8378AF4F-BA9C-41C9-85F9-EA97F338E192}" destId="{57A8BE34-57A7-4043-B17D-9976C6709E6C}" srcOrd="0" destOrd="0" presId="urn:microsoft.com/office/officeart/2018/5/layout/IconCircleLabelList"/>
    <dgm:cxn modelId="{DE5733F6-6AA9-4EC9-86B4-2D74D6915FF7}" type="presOf" srcId="{FD83CEAD-01E6-454E-8089-B2D4387C9023}" destId="{39936049-6AAD-425A-AD6F-F1344ECEE16E}" srcOrd="0" destOrd="0" presId="urn:microsoft.com/office/officeart/2018/5/layout/IconCircleLabelList"/>
    <dgm:cxn modelId="{18E98488-BCC8-4046-8CFB-E280600E96D4}" type="presParOf" srcId="{D852D2B4-BB10-4FE0-83C2-510AE41F2BB7}" destId="{D359D450-40BB-4075-B7CA-3760D9115A5C}" srcOrd="0" destOrd="0" presId="urn:microsoft.com/office/officeart/2018/5/layout/IconCircleLabelList"/>
    <dgm:cxn modelId="{71982B48-49C1-4DB1-8001-B0AB49DB2475}" type="presParOf" srcId="{D359D450-40BB-4075-B7CA-3760D9115A5C}" destId="{12C732FC-CEE9-4F7E-9939-A6F178472F72}" srcOrd="0" destOrd="0" presId="urn:microsoft.com/office/officeart/2018/5/layout/IconCircleLabelList"/>
    <dgm:cxn modelId="{13A4FB4A-95B9-47B9-9434-1F2D52B13209}" type="presParOf" srcId="{D359D450-40BB-4075-B7CA-3760D9115A5C}" destId="{2AE10841-19F5-4849-A907-DDC0F19CDBDB}" srcOrd="1" destOrd="0" presId="urn:microsoft.com/office/officeart/2018/5/layout/IconCircleLabelList"/>
    <dgm:cxn modelId="{596AB272-8838-4650-A2A7-3472A90305F4}" type="presParOf" srcId="{D359D450-40BB-4075-B7CA-3760D9115A5C}" destId="{386B4A1E-7AB5-493C-8294-7AA4D6747AFD}" srcOrd="2" destOrd="0" presId="urn:microsoft.com/office/officeart/2018/5/layout/IconCircleLabelList"/>
    <dgm:cxn modelId="{125BE2A1-036C-4EA8-ACA6-75260D17BBEA}" type="presParOf" srcId="{D359D450-40BB-4075-B7CA-3760D9115A5C}" destId="{39936049-6AAD-425A-AD6F-F1344ECEE16E}" srcOrd="3" destOrd="0" presId="urn:microsoft.com/office/officeart/2018/5/layout/IconCircleLabelList"/>
    <dgm:cxn modelId="{8C4FA31E-7645-45CE-BEE9-34415F8BE5A4}" type="presParOf" srcId="{D852D2B4-BB10-4FE0-83C2-510AE41F2BB7}" destId="{E6073ADC-82C5-4622-8B0C-06619E271437}" srcOrd="1" destOrd="0" presId="urn:microsoft.com/office/officeart/2018/5/layout/IconCircleLabelList"/>
    <dgm:cxn modelId="{426485BB-7AA2-4677-BA2A-EED4AA9709AB}" type="presParOf" srcId="{D852D2B4-BB10-4FE0-83C2-510AE41F2BB7}" destId="{04BE511B-D9CD-4A6E-8FF8-8197F497009B}" srcOrd="2" destOrd="0" presId="urn:microsoft.com/office/officeart/2018/5/layout/IconCircleLabelList"/>
    <dgm:cxn modelId="{082127CE-971B-47C1-B09A-FC8F6DA19758}" type="presParOf" srcId="{04BE511B-D9CD-4A6E-8FF8-8197F497009B}" destId="{D714CFE4-F5DD-4EF4-909F-9F4EA86FCB6E}" srcOrd="0" destOrd="0" presId="urn:microsoft.com/office/officeart/2018/5/layout/IconCircleLabelList"/>
    <dgm:cxn modelId="{0A072D11-880B-4EB9-B968-2E35A5A77492}" type="presParOf" srcId="{04BE511B-D9CD-4A6E-8FF8-8197F497009B}" destId="{1A34D1BF-5DBB-4D42-BFC0-2A191029F8DF}" srcOrd="1" destOrd="0" presId="urn:microsoft.com/office/officeart/2018/5/layout/IconCircleLabelList"/>
    <dgm:cxn modelId="{64B4964E-5947-4A0B-B230-E73F2DABFFCF}" type="presParOf" srcId="{04BE511B-D9CD-4A6E-8FF8-8197F497009B}" destId="{0A243F90-61A3-439D-9E00-836E53CD87AC}" srcOrd="2" destOrd="0" presId="urn:microsoft.com/office/officeart/2018/5/layout/IconCircleLabelList"/>
    <dgm:cxn modelId="{2F4F4BDE-0FE1-436D-9519-D8B623FC963A}" type="presParOf" srcId="{04BE511B-D9CD-4A6E-8FF8-8197F497009B}" destId="{FD9BC907-EBAF-40C9-9103-CBA51B02F6BF}" srcOrd="3" destOrd="0" presId="urn:microsoft.com/office/officeart/2018/5/layout/IconCircleLabelList"/>
    <dgm:cxn modelId="{084A33F2-D513-46BF-881E-F53588A744DA}" type="presParOf" srcId="{D852D2B4-BB10-4FE0-83C2-510AE41F2BB7}" destId="{6DF84F4E-9F16-4412-B1DE-04D1CCBB90B8}" srcOrd="3" destOrd="0" presId="urn:microsoft.com/office/officeart/2018/5/layout/IconCircleLabelList"/>
    <dgm:cxn modelId="{7551AAD1-D0F0-4A53-8961-58B2D72BBB30}" type="presParOf" srcId="{D852D2B4-BB10-4FE0-83C2-510AE41F2BB7}" destId="{FC4D4370-51B9-4D0E-88C4-5406702A3A67}" srcOrd="4" destOrd="0" presId="urn:microsoft.com/office/officeart/2018/5/layout/IconCircleLabelList"/>
    <dgm:cxn modelId="{2FCD78D0-CEFD-493F-8D79-AEE8B28DDAD4}" type="presParOf" srcId="{FC4D4370-51B9-4D0E-88C4-5406702A3A67}" destId="{5E3C659E-0C20-40A4-A5C3-4A5B749C41E0}" srcOrd="0" destOrd="0" presId="urn:microsoft.com/office/officeart/2018/5/layout/IconCircleLabelList"/>
    <dgm:cxn modelId="{12B594D5-A56D-421D-A842-58EB0522F304}" type="presParOf" srcId="{FC4D4370-51B9-4D0E-88C4-5406702A3A67}" destId="{457B832E-FA62-4811-BE84-D3D5135E649A}" srcOrd="1" destOrd="0" presId="urn:microsoft.com/office/officeart/2018/5/layout/IconCircleLabelList"/>
    <dgm:cxn modelId="{D5980B9B-B91B-4902-A79B-E4617A826304}" type="presParOf" srcId="{FC4D4370-51B9-4D0E-88C4-5406702A3A67}" destId="{A191A4DE-57B9-45F7-85D9-4F9153F224FF}" srcOrd="2" destOrd="0" presId="urn:microsoft.com/office/officeart/2018/5/layout/IconCircleLabelList"/>
    <dgm:cxn modelId="{6400BA68-3C74-4B6A-A4BC-27606FA47A9C}" type="presParOf" srcId="{FC4D4370-51B9-4D0E-88C4-5406702A3A67}" destId="{74BABBF7-ACD2-455A-888D-38C61369C260}" srcOrd="3" destOrd="0" presId="urn:microsoft.com/office/officeart/2018/5/layout/IconCircleLabelList"/>
    <dgm:cxn modelId="{D4DD2BE3-9E97-4567-BFE1-47010ADC2831}" type="presParOf" srcId="{D852D2B4-BB10-4FE0-83C2-510AE41F2BB7}" destId="{C473880A-5131-4B0B-AC38-D67E80DE537B}" srcOrd="5" destOrd="0" presId="urn:microsoft.com/office/officeart/2018/5/layout/IconCircleLabelList"/>
    <dgm:cxn modelId="{B49D963C-48E9-4800-B74D-921786A03D8B}" type="presParOf" srcId="{D852D2B4-BB10-4FE0-83C2-510AE41F2BB7}" destId="{5BEE2E98-EEFB-4847-8E0E-4CDC11CAE878}" srcOrd="6" destOrd="0" presId="urn:microsoft.com/office/officeart/2018/5/layout/IconCircleLabelList"/>
    <dgm:cxn modelId="{216DE9B4-7B25-41C4-96ED-4E3792E78F19}" type="presParOf" srcId="{5BEE2E98-EEFB-4847-8E0E-4CDC11CAE878}" destId="{AC4F3C80-138C-4E40-9561-214F4898FE19}" srcOrd="0" destOrd="0" presId="urn:microsoft.com/office/officeart/2018/5/layout/IconCircleLabelList"/>
    <dgm:cxn modelId="{5EF8F533-C4C3-471B-9DDE-955F5DFB889C}" type="presParOf" srcId="{5BEE2E98-EEFB-4847-8E0E-4CDC11CAE878}" destId="{42F0C9F6-9F95-4CD0-8E61-3F96FCBA58E4}" srcOrd="1" destOrd="0" presId="urn:microsoft.com/office/officeart/2018/5/layout/IconCircleLabelList"/>
    <dgm:cxn modelId="{8AC7230E-DF15-42B1-BCB7-FBEF4E9D8213}" type="presParOf" srcId="{5BEE2E98-EEFB-4847-8E0E-4CDC11CAE878}" destId="{C5BD7E06-F0FE-4A4E-A00F-F2DDFF6BA3A7}" srcOrd="2" destOrd="0" presId="urn:microsoft.com/office/officeart/2018/5/layout/IconCircleLabelList"/>
    <dgm:cxn modelId="{12D2608C-1707-4002-840E-F4855C25882B}" type="presParOf" srcId="{5BEE2E98-EEFB-4847-8E0E-4CDC11CAE878}" destId="{85D3EDF8-A582-4732-BF48-07D831DEAAA2}" srcOrd="3" destOrd="0" presId="urn:microsoft.com/office/officeart/2018/5/layout/IconCircleLabelList"/>
    <dgm:cxn modelId="{0156664E-1F63-4DA3-A909-8FA53C1A632E}" type="presParOf" srcId="{D852D2B4-BB10-4FE0-83C2-510AE41F2BB7}" destId="{E7F82544-B25E-4711-AA63-C4ED2AF6EBA6}" srcOrd="7" destOrd="0" presId="urn:microsoft.com/office/officeart/2018/5/layout/IconCircleLabelList"/>
    <dgm:cxn modelId="{B8454BF9-63F1-4F5E-8D01-F9392F2E584B}" type="presParOf" srcId="{D852D2B4-BB10-4FE0-83C2-510AE41F2BB7}" destId="{B8EEC623-FA28-4A6C-AFA5-AB94644568A5}" srcOrd="8" destOrd="0" presId="urn:microsoft.com/office/officeart/2018/5/layout/IconCircleLabelList"/>
    <dgm:cxn modelId="{EA0E98DF-1D71-4925-B324-7B392116AD70}" type="presParOf" srcId="{B8EEC623-FA28-4A6C-AFA5-AB94644568A5}" destId="{ABEED0D5-B021-4950-A587-0E6DD349E490}" srcOrd="0" destOrd="0" presId="urn:microsoft.com/office/officeart/2018/5/layout/IconCircleLabelList"/>
    <dgm:cxn modelId="{829A4D80-95EE-4153-ADE5-DA40CB1A9F86}" type="presParOf" srcId="{B8EEC623-FA28-4A6C-AFA5-AB94644568A5}" destId="{6E4D6AF9-B4DF-433E-AB59-849611BF31E0}" srcOrd="1" destOrd="0" presId="urn:microsoft.com/office/officeart/2018/5/layout/IconCircleLabelList"/>
    <dgm:cxn modelId="{C9E681D8-50C8-4AC0-8E09-94D5AC664DF8}" type="presParOf" srcId="{B8EEC623-FA28-4A6C-AFA5-AB94644568A5}" destId="{F572A245-B2FD-4FF6-8EA1-D3B5EC110C02}" srcOrd="2" destOrd="0" presId="urn:microsoft.com/office/officeart/2018/5/layout/IconCircleLabelList"/>
    <dgm:cxn modelId="{D046CB36-B30C-4AFE-A931-44EE3BC4086C}" type="presParOf" srcId="{B8EEC623-FA28-4A6C-AFA5-AB94644568A5}" destId="{41CD01F2-067E-4CF8-8B1F-C1E015ABD35F}" srcOrd="3" destOrd="0" presId="urn:microsoft.com/office/officeart/2018/5/layout/IconCircleLabelList"/>
    <dgm:cxn modelId="{A5E3EF0F-608D-404C-8514-18787CA595C8}" type="presParOf" srcId="{D852D2B4-BB10-4FE0-83C2-510AE41F2BB7}" destId="{B676D31B-0F69-4BC9-829E-3037B7E15D14}" srcOrd="9" destOrd="0" presId="urn:microsoft.com/office/officeart/2018/5/layout/IconCircleLabelList"/>
    <dgm:cxn modelId="{D8D4E227-171F-46D4-A323-AB7B1C73C498}" type="presParOf" srcId="{D852D2B4-BB10-4FE0-83C2-510AE41F2BB7}" destId="{177F6218-F5AE-41ED-831A-3CB40A386FEB}" srcOrd="10" destOrd="0" presId="urn:microsoft.com/office/officeart/2018/5/layout/IconCircleLabelList"/>
    <dgm:cxn modelId="{436F8355-F725-479E-B1C2-8CDCF5FB7E6B}" type="presParOf" srcId="{177F6218-F5AE-41ED-831A-3CB40A386FEB}" destId="{B2E27CDB-C261-4665-B639-A1FE3DEFA2C6}" srcOrd="0" destOrd="0" presId="urn:microsoft.com/office/officeart/2018/5/layout/IconCircleLabelList"/>
    <dgm:cxn modelId="{52606357-F69A-4495-988B-F2275E1185CB}" type="presParOf" srcId="{177F6218-F5AE-41ED-831A-3CB40A386FEB}" destId="{96307E83-A9AD-4805-ACAF-F091C5A8DC9D}" srcOrd="1" destOrd="0" presId="urn:microsoft.com/office/officeart/2018/5/layout/IconCircleLabelList"/>
    <dgm:cxn modelId="{07C273FB-1DBB-4AE0-A3D3-A04ED320D1BF}" type="presParOf" srcId="{177F6218-F5AE-41ED-831A-3CB40A386FEB}" destId="{D99823A0-365A-48FC-B725-D3DBC49DC439}" srcOrd="2" destOrd="0" presId="urn:microsoft.com/office/officeart/2018/5/layout/IconCircleLabelList"/>
    <dgm:cxn modelId="{65A7652A-1776-4055-86D9-850EAC36292C}" type="presParOf" srcId="{177F6218-F5AE-41ED-831A-3CB40A386FEB}" destId="{64110BA5-DB8A-4FE8-869D-F7EB46702FF3}" srcOrd="3" destOrd="0" presId="urn:microsoft.com/office/officeart/2018/5/layout/IconCircleLabelList"/>
    <dgm:cxn modelId="{1589C9B3-8257-4BF4-BC20-668044605184}" type="presParOf" srcId="{D852D2B4-BB10-4FE0-83C2-510AE41F2BB7}" destId="{17806C7C-95EA-427F-B3D0-080CB1612938}" srcOrd="11" destOrd="0" presId="urn:microsoft.com/office/officeart/2018/5/layout/IconCircleLabelList"/>
    <dgm:cxn modelId="{C71C28D5-9788-4A0A-B9DD-881DD833EE0E}" type="presParOf" srcId="{D852D2B4-BB10-4FE0-83C2-510AE41F2BB7}" destId="{3BD91540-E955-4286-9391-72D936A2BBCE}" srcOrd="12" destOrd="0" presId="urn:microsoft.com/office/officeart/2018/5/layout/IconCircleLabelList"/>
    <dgm:cxn modelId="{3F977F8E-E21D-4410-B7A5-E7BD6D3A424D}" type="presParOf" srcId="{3BD91540-E955-4286-9391-72D936A2BBCE}" destId="{046BBD2D-6CD0-44C4-8863-D655AFCCA1CF}" srcOrd="0" destOrd="0" presId="urn:microsoft.com/office/officeart/2018/5/layout/IconCircleLabelList"/>
    <dgm:cxn modelId="{9765C0EC-4F31-441E-9467-A0BA2CECFBE4}" type="presParOf" srcId="{3BD91540-E955-4286-9391-72D936A2BBCE}" destId="{DC5446EC-C391-4423-AC12-33BA7CBB4A5A}" srcOrd="1" destOrd="0" presId="urn:microsoft.com/office/officeart/2018/5/layout/IconCircleLabelList"/>
    <dgm:cxn modelId="{B9798605-413A-44A6-B722-F42A8A84D1FE}" type="presParOf" srcId="{3BD91540-E955-4286-9391-72D936A2BBCE}" destId="{7D512822-7645-4419-B618-77DDE925E863}" srcOrd="2" destOrd="0" presId="urn:microsoft.com/office/officeart/2018/5/layout/IconCircleLabelList"/>
    <dgm:cxn modelId="{F275668D-1C1B-4C50-A73E-CF98720974E3}" type="presParOf" srcId="{3BD91540-E955-4286-9391-72D936A2BBCE}" destId="{57A8BE34-57A7-4043-B17D-9976C6709E6C}"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58B90A-88DC-446A-B084-EB073F8E50C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5164563-2209-42A1-8796-417184A052DC}">
      <dgm:prSet/>
      <dgm:spPr/>
      <dgm:t>
        <a:bodyPr/>
        <a:lstStyle/>
        <a:p>
          <a:pPr>
            <a:lnSpc>
              <a:spcPct val="100000"/>
            </a:lnSpc>
          </a:pPr>
          <a:endParaRPr lang="en-US"/>
        </a:p>
      </dgm:t>
    </dgm:pt>
    <dgm:pt modelId="{AC11DFB2-8D72-47D6-B93C-9C52F31872B6}" type="parTrans" cxnId="{B8AF6347-2BD7-45F2-A2BE-B5B127016CDE}">
      <dgm:prSet/>
      <dgm:spPr/>
      <dgm:t>
        <a:bodyPr/>
        <a:lstStyle/>
        <a:p>
          <a:endParaRPr lang="en-US"/>
        </a:p>
      </dgm:t>
    </dgm:pt>
    <dgm:pt modelId="{B8FB6271-C44E-4840-84D1-29A9B66C05E0}" type="sibTrans" cxnId="{B8AF6347-2BD7-45F2-A2BE-B5B127016CDE}">
      <dgm:prSet/>
      <dgm:spPr/>
      <dgm:t>
        <a:bodyPr/>
        <a:lstStyle/>
        <a:p>
          <a:endParaRPr lang="en-US"/>
        </a:p>
      </dgm:t>
    </dgm:pt>
    <dgm:pt modelId="{B4D6C162-4290-4827-803E-BF620D5C6211}">
      <dgm:prSet/>
      <dgm:spPr/>
      <dgm:t>
        <a:bodyPr/>
        <a:lstStyle/>
        <a:p>
          <a:pPr>
            <a:lnSpc>
              <a:spcPct val="100000"/>
            </a:lnSpc>
          </a:pPr>
          <a:endParaRPr lang="en-US"/>
        </a:p>
      </dgm:t>
    </dgm:pt>
    <dgm:pt modelId="{DC51C775-AA6D-4A8F-AFC7-F5E05547ED7C}" type="parTrans" cxnId="{6AFECB94-2C6D-4838-9E97-8A1782C3C3D8}">
      <dgm:prSet/>
      <dgm:spPr/>
      <dgm:t>
        <a:bodyPr/>
        <a:lstStyle/>
        <a:p>
          <a:endParaRPr lang="en-US"/>
        </a:p>
      </dgm:t>
    </dgm:pt>
    <dgm:pt modelId="{6B1654E8-1CA6-4819-8A49-B7E9C2D63081}" type="sibTrans" cxnId="{6AFECB94-2C6D-4838-9E97-8A1782C3C3D8}">
      <dgm:prSet/>
      <dgm:spPr/>
      <dgm:t>
        <a:bodyPr/>
        <a:lstStyle/>
        <a:p>
          <a:endParaRPr lang="en-US"/>
        </a:p>
      </dgm:t>
    </dgm:pt>
    <dgm:pt modelId="{C4F501F6-93C4-45BB-AE0A-9661C8FA007C}">
      <dgm:prSet/>
      <dgm:spPr/>
      <dgm:t>
        <a:bodyPr/>
        <a:lstStyle/>
        <a:p>
          <a:pPr>
            <a:lnSpc>
              <a:spcPct val="100000"/>
            </a:lnSpc>
          </a:pPr>
          <a:endParaRPr lang="en-US"/>
        </a:p>
      </dgm:t>
    </dgm:pt>
    <dgm:pt modelId="{FC2B927D-0EB5-4A56-A88F-F7C37B78167E}" type="parTrans" cxnId="{B4EACAED-0D7B-420F-93A5-C4350CBD39C9}">
      <dgm:prSet/>
      <dgm:spPr/>
      <dgm:t>
        <a:bodyPr/>
        <a:lstStyle/>
        <a:p>
          <a:endParaRPr lang="en-US"/>
        </a:p>
      </dgm:t>
    </dgm:pt>
    <dgm:pt modelId="{C77D8A45-757D-4DF9-9921-471877D26BB4}" type="sibTrans" cxnId="{B4EACAED-0D7B-420F-93A5-C4350CBD39C9}">
      <dgm:prSet/>
      <dgm:spPr/>
      <dgm:t>
        <a:bodyPr/>
        <a:lstStyle/>
        <a:p>
          <a:endParaRPr lang="en-US"/>
        </a:p>
      </dgm:t>
    </dgm:pt>
    <dgm:pt modelId="{7F246F2C-84CF-472F-AE09-B51017FE4243}">
      <dgm:prSet/>
      <dgm:spPr/>
      <dgm:t>
        <a:bodyPr/>
        <a:lstStyle/>
        <a:p>
          <a:pPr>
            <a:lnSpc>
              <a:spcPct val="100000"/>
            </a:lnSpc>
          </a:pPr>
          <a:endParaRPr lang="en-US"/>
        </a:p>
      </dgm:t>
    </dgm:pt>
    <dgm:pt modelId="{4084EBB2-21A3-4778-B75F-0894E028C023}" type="parTrans" cxnId="{E5D759F0-2C72-44B1-9FF2-4FD9155E75CE}">
      <dgm:prSet/>
      <dgm:spPr/>
      <dgm:t>
        <a:bodyPr/>
        <a:lstStyle/>
        <a:p>
          <a:endParaRPr lang="en-US"/>
        </a:p>
      </dgm:t>
    </dgm:pt>
    <dgm:pt modelId="{B461828A-9E66-4856-9899-5CCD2CB6402D}" type="sibTrans" cxnId="{E5D759F0-2C72-44B1-9FF2-4FD9155E75CE}">
      <dgm:prSet/>
      <dgm:spPr/>
      <dgm:t>
        <a:bodyPr/>
        <a:lstStyle/>
        <a:p>
          <a:endParaRPr lang="en-US"/>
        </a:p>
      </dgm:t>
    </dgm:pt>
    <dgm:pt modelId="{9B217BF1-BA3D-4CD9-BEEE-3BEFF3357722}">
      <dgm:prSet/>
      <dgm:spPr/>
      <dgm:t>
        <a:bodyPr/>
        <a:lstStyle/>
        <a:p>
          <a:pPr>
            <a:lnSpc>
              <a:spcPct val="100000"/>
            </a:lnSpc>
          </a:pPr>
          <a:endParaRPr lang="en-US"/>
        </a:p>
      </dgm:t>
    </dgm:pt>
    <dgm:pt modelId="{3CC26B0D-9C99-40B5-B079-93168526B784}" type="parTrans" cxnId="{4EB052BC-EA77-48C9-99CF-7EA99C18413B}">
      <dgm:prSet/>
      <dgm:spPr/>
      <dgm:t>
        <a:bodyPr/>
        <a:lstStyle/>
        <a:p>
          <a:endParaRPr lang="en-US"/>
        </a:p>
      </dgm:t>
    </dgm:pt>
    <dgm:pt modelId="{E459DB27-24C3-415D-B53A-17A664B1E87C}" type="sibTrans" cxnId="{4EB052BC-EA77-48C9-99CF-7EA99C18413B}">
      <dgm:prSet/>
      <dgm:spPr/>
      <dgm:t>
        <a:bodyPr/>
        <a:lstStyle/>
        <a:p>
          <a:endParaRPr lang="en-US"/>
        </a:p>
      </dgm:t>
    </dgm:pt>
    <dgm:pt modelId="{D00984ED-4254-468F-B3FE-23D87398D5BC}" type="pres">
      <dgm:prSet presAssocID="{3A58B90A-88DC-446A-B084-EB073F8E50C3}" presName="root" presStyleCnt="0">
        <dgm:presLayoutVars>
          <dgm:dir/>
          <dgm:resizeHandles val="exact"/>
        </dgm:presLayoutVars>
      </dgm:prSet>
      <dgm:spPr/>
    </dgm:pt>
    <dgm:pt modelId="{FA63EF0C-9566-40E5-9D0C-B22586307526}" type="pres">
      <dgm:prSet presAssocID="{45164563-2209-42A1-8796-417184A052DC}" presName="compNode" presStyleCnt="0"/>
      <dgm:spPr/>
    </dgm:pt>
    <dgm:pt modelId="{15FCFECC-96A0-4F71-99B1-D187290C351A}" type="pres">
      <dgm:prSet presAssocID="{45164563-2209-42A1-8796-417184A052DC}" presName="bgRect" presStyleLbl="bgShp" presStyleIdx="0" presStyleCnt="5" custLinFactNeighborY="-11682"/>
      <dgm:spPr/>
    </dgm:pt>
    <dgm:pt modelId="{43E15D0F-9B8C-47B4-9DF6-F51D57236FC1}" type="pres">
      <dgm:prSet presAssocID="{45164563-2209-42A1-8796-417184A052DC}" presName="iconRect" presStyleLbl="node1" presStyleIdx="0" presStyleCnt="5" custScaleX="116109" custScaleY="120669" custLinFactNeighborX="10958" custLinFactNeighborY="2686"/>
      <dgm:spPr>
        <a:blipFill rotWithShape="1">
          <a:blip xmlns:r="http://schemas.openxmlformats.org/officeDocument/2006/relationships" r:embed="rId1"/>
          <a:srcRect/>
          <a:stretch>
            <a:fillRect/>
          </a:stretch>
        </a:blipFill>
        <a:ln>
          <a:noFill/>
        </a:ln>
      </dgm:spPr>
      <dgm:extLst>
        <a:ext uri="{E40237B7-FDA0-4F09-8148-C483321AD2D9}">
          <dgm14:cNvPr xmlns:dgm14="http://schemas.microsoft.com/office/drawing/2010/diagram" id="0" name="" descr="Bar Graph with Downward Trend"/>
        </a:ext>
      </dgm:extLst>
    </dgm:pt>
    <dgm:pt modelId="{2A8B4AF9-80BF-4AF6-AF5C-C32F183DACDA}" type="pres">
      <dgm:prSet presAssocID="{45164563-2209-42A1-8796-417184A052DC}" presName="spaceRect" presStyleCnt="0"/>
      <dgm:spPr/>
    </dgm:pt>
    <dgm:pt modelId="{8C590981-C8EF-4362-8A1B-5804BC2AA8AD}" type="pres">
      <dgm:prSet presAssocID="{45164563-2209-42A1-8796-417184A052DC}" presName="parTx" presStyleLbl="revTx" presStyleIdx="0" presStyleCnt="5">
        <dgm:presLayoutVars>
          <dgm:chMax val="0"/>
          <dgm:chPref val="0"/>
        </dgm:presLayoutVars>
      </dgm:prSet>
      <dgm:spPr/>
    </dgm:pt>
    <dgm:pt modelId="{BD44BF45-A33E-4F7C-97A6-DCF5029DC291}" type="pres">
      <dgm:prSet presAssocID="{B8FB6271-C44E-4840-84D1-29A9B66C05E0}" presName="sibTrans" presStyleCnt="0"/>
      <dgm:spPr/>
    </dgm:pt>
    <dgm:pt modelId="{ABFB935C-8D56-4722-8015-DDAAD5F33535}" type="pres">
      <dgm:prSet presAssocID="{B4D6C162-4290-4827-803E-BF620D5C6211}" presName="compNode" presStyleCnt="0"/>
      <dgm:spPr/>
    </dgm:pt>
    <dgm:pt modelId="{ED580DBB-B4DC-43C9-9275-C8F58350E066}" type="pres">
      <dgm:prSet presAssocID="{B4D6C162-4290-4827-803E-BF620D5C6211}" presName="bgRect" presStyleLbl="bgShp" presStyleIdx="1" presStyleCnt="5"/>
      <dgm:spPr/>
    </dgm:pt>
    <dgm:pt modelId="{1072546B-4456-4CDA-9AFF-55EC031FF20A}" type="pres">
      <dgm:prSet presAssocID="{B4D6C162-4290-4827-803E-BF620D5C6211}" presName="iconRect" presStyleLbl="node1" presStyleIdx="1" presStyleCnt="5" custScaleX="138025" custScaleY="141039"/>
      <dgm:spPr>
        <a:blipFill rotWithShape="1">
          <a:blip xmlns:r="http://schemas.openxmlformats.org/officeDocument/2006/relationships" r:embed="rId2"/>
          <a:srcRect/>
          <a:stretch>
            <a:fillRect/>
          </a:stretch>
        </a:blipFill>
        <a:ln>
          <a:noFill/>
        </a:ln>
      </dgm:spPr>
      <dgm:extLst>
        <a:ext uri="{E40237B7-FDA0-4F09-8148-C483321AD2D9}">
          <dgm14:cNvPr xmlns:dgm14="http://schemas.microsoft.com/office/drawing/2010/diagram" id="0" name="" descr="Bar Graph with Upward Trend"/>
        </a:ext>
      </dgm:extLst>
    </dgm:pt>
    <dgm:pt modelId="{13E4A45E-2917-4A35-9F21-486011BEED5C}" type="pres">
      <dgm:prSet presAssocID="{B4D6C162-4290-4827-803E-BF620D5C6211}" presName="spaceRect" presStyleCnt="0"/>
      <dgm:spPr/>
    </dgm:pt>
    <dgm:pt modelId="{CE28CA05-A395-41D6-ABDE-1E79D5F4C4B3}" type="pres">
      <dgm:prSet presAssocID="{B4D6C162-4290-4827-803E-BF620D5C6211}" presName="parTx" presStyleLbl="revTx" presStyleIdx="1" presStyleCnt="5">
        <dgm:presLayoutVars>
          <dgm:chMax val="0"/>
          <dgm:chPref val="0"/>
        </dgm:presLayoutVars>
      </dgm:prSet>
      <dgm:spPr/>
    </dgm:pt>
    <dgm:pt modelId="{5A579EE5-380C-4373-BA20-35BE48F5868E}" type="pres">
      <dgm:prSet presAssocID="{6B1654E8-1CA6-4819-8A49-B7E9C2D63081}" presName="sibTrans" presStyleCnt="0"/>
      <dgm:spPr/>
    </dgm:pt>
    <dgm:pt modelId="{5236B22E-19EE-4B17-8C9A-7987CC79134A}" type="pres">
      <dgm:prSet presAssocID="{C4F501F6-93C4-45BB-AE0A-9661C8FA007C}" presName="compNode" presStyleCnt="0"/>
      <dgm:spPr/>
    </dgm:pt>
    <dgm:pt modelId="{1052E6C0-7949-4FE2-B950-41ED695DC57A}" type="pres">
      <dgm:prSet presAssocID="{C4F501F6-93C4-45BB-AE0A-9661C8FA007C}" presName="bgRect" presStyleLbl="bgShp" presStyleIdx="2" presStyleCnt="5"/>
      <dgm:spPr/>
    </dgm:pt>
    <dgm:pt modelId="{8C129118-4C4F-4380-BCCA-5DC50F92986E}" type="pres">
      <dgm:prSet presAssocID="{C4F501F6-93C4-45BB-AE0A-9661C8FA007C}" presName="iconRect" presStyleLbl="node1" presStyleIdx="2" presStyleCnt="5" custScaleX="120234" custScaleY="128817" custLinFactNeighborX="8896" custLinFactNeighborY="4857"/>
      <dgm:spPr>
        <a:prstGeom prst="flowChartConnector">
          <a:avLst/>
        </a:prstGeom>
        <a:blipFill>
          <a:blip xmlns:r="http://schemas.openxmlformats.org/officeDocument/2006/relationships" r:embed="rId3"/>
          <a:srcRect/>
          <a:stretch>
            <a:fillRect l="-21000" r="-21000"/>
          </a:stretch>
        </a:blipFill>
      </dgm:spPr>
      <dgm:extLst>
        <a:ext uri="{E40237B7-FDA0-4F09-8148-C483321AD2D9}">
          <dgm14:cNvPr xmlns:dgm14="http://schemas.microsoft.com/office/drawing/2010/diagram" id="0" name="" descr="Beach house veranda"/>
        </a:ext>
      </dgm:extLst>
    </dgm:pt>
    <dgm:pt modelId="{9EFB2B21-CBDB-4494-96A4-F69C72CB1D0A}" type="pres">
      <dgm:prSet presAssocID="{C4F501F6-93C4-45BB-AE0A-9661C8FA007C}" presName="spaceRect" presStyleCnt="0"/>
      <dgm:spPr/>
    </dgm:pt>
    <dgm:pt modelId="{1ECF74CA-C27F-4D18-85CE-0FC0223BCADD}" type="pres">
      <dgm:prSet presAssocID="{C4F501F6-93C4-45BB-AE0A-9661C8FA007C}" presName="parTx" presStyleLbl="revTx" presStyleIdx="2" presStyleCnt="5">
        <dgm:presLayoutVars>
          <dgm:chMax val="0"/>
          <dgm:chPref val="0"/>
        </dgm:presLayoutVars>
      </dgm:prSet>
      <dgm:spPr/>
    </dgm:pt>
    <dgm:pt modelId="{E1000BBC-FF93-4D70-A338-990FAEC2434F}" type="pres">
      <dgm:prSet presAssocID="{C77D8A45-757D-4DF9-9921-471877D26BB4}" presName="sibTrans" presStyleCnt="0"/>
      <dgm:spPr/>
    </dgm:pt>
    <dgm:pt modelId="{3F7AB7BC-CE53-4E21-8771-9812418A4570}" type="pres">
      <dgm:prSet presAssocID="{7F246F2C-84CF-472F-AE09-B51017FE4243}" presName="compNode" presStyleCnt="0"/>
      <dgm:spPr/>
    </dgm:pt>
    <dgm:pt modelId="{760256E7-5FEB-44C3-B447-96B9416E0D6F}" type="pres">
      <dgm:prSet presAssocID="{7F246F2C-84CF-472F-AE09-B51017FE4243}" presName="bgRect" presStyleLbl="bgShp" presStyleIdx="3" presStyleCnt="5" custLinFactNeighborX="0" custLinFactNeighborY="-3841"/>
      <dgm:spPr/>
    </dgm:pt>
    <dgm:pt modelId="{F4B91BFE-EF2E-4E86-B8A2-E2731904ADCB}" type="pres">
      <dgm:prSet presAssocID="{7F246F2C-84CF-472F-AE09-B51017FE4243}" presName="iconRect" presStyleLbl="node1" presStyleIdx="3" presStyleCnt="5" custScaleX="120765" custScaleY="121251" custLinFactNeighborX="8630" custLinFactNeighborY="-6399"/>
      <dgm:spPr>
        <a:prstGeom prst="flowChartConnector">
          <a:avLst/>
        </a:prstGeom>
        <a:blipFill>
          <a:blip xmlns:r="http://schemas.openxmlformats.org/officeDocument/2006/relationships" r:embed="rId4"/>
          <a:srcRect/>
          <a:stretch>
            <a:fillRect l="-42000" r="-42000"/>
          </a:stretch>
        </a:blipFill>
        <a:ln>
          <a:noFill/>
        </a:ln>
      </dgm:spPr>
    </dgm:pt>
    <dgm:pt modelId="{11B22E4B-9FE7-4071-906E-C6B87507EFC8}" type="pres">
      <dgm:prSet presAssocID="{7F246F2C-84CF-472F-AE09-B51017FE4243}" presName="spaceRect" presStyleCnt="0"/>
      <dgm:spPr/>
    </dgm:pt>
    <dgm:pt modelId="{3BF1F68D-5A10-45EC-9E83-172522387DB5}" type="pres">
      <dgm:prSet presAssocID="{7F246F2C-84CF-472F-AE09-B51017FE4243}" presName="parTx" presStyleLbl="revTx" presStyleIdx="3" presStyleCnt="5">
        <dgm:presLayoutVars>
          <dgm:chMax val="0"/>
          <dgm:chPref val="0"/>
        </dgm:presLayoutVars>
      </dgm:prSet>
      <dgm:spPr/>
    </dgm:pt>
    <dgm:pt modelId="{1778B72A-C3F4-4A10-AB39-BBCCC9BCDF78}" type="pres">
      <dgm:prSet presAssocID="{B461828A-9E66-4856-9899-5CCD2CB6402D}" presName="sibTrans" presStyleCnt="0"/>
      <dgm:spPr/>
    </dgm:pt>
    <dgm:pt modelId="{60868A8F-19F2-42EE-A557-D8D4271BBFD6}" type="pres">
      <dgm:prSet presAssocID="{9B217BF1-BA3D-4CD9-BEEE-3BEFF3357722}" presName="compNode" presStyleCnt="0"/>
      <dgm:spPr/>
    </dgm:pt>
    <dgm:pt modelId="{FAF2F82C-C32C-45B7-90C2-3742B9801346}" type="pres">
      <dgm:prSet presAssocID="{9B217BF1-BA3D-4CD9-BEEE-3BEFF3357722}" presName="bgRect" presStyleLbl="bgShp" presStyleIdx="4" presStyleCnt="5" custLinFactNeighborX="0" custLinFactNeighborY="470"/>
      <dgm:spPr/>
    </dgm:pt>
    <dgm:pt modelId="{6E013E93-3852-4498-87A6-A2EC7A4D2E64}" type="pres">
      <dgm:prSet presAssocID="{9B217BF1-BA3D-4CD9-BEEE-3BEFF3357722}" presName="iconRect" presStyleLbl="node1" presStyleIdx="4" presStyleCnt="5" custScaleX="138025" custScaleY="127653"/>
      <dgm:spPr>
        <a:prstGeom prst="flowChartConnector">
          <a:avLst/>
        </a:prstGeom>
        <a:blipFill rotWithShape="1">
          <a:blip xmlns:r="http://schemas.openxmlformats.org/officeDocument/2006/relationships" r:embed="rId5"/>
          <a:srcRect/>
          <a:stretch>
            <a:fillRect l="-25000" r="-25000"/>
          </a:stretch>
        </a:blipFill>
        <a:ln>
          <a:noFill/>
        </a:ln>
      </dgm:spPr>
      <dgm:extLst>
        <a:ext uri="{E40237B7-FDA0-4F09-8148-C483321AD2D9}">
          <dgm14:cNvPr xmlns:dgm14="http://schemas.microsoft.com/office/drawing/2010/diagram" id="0" name="" descr="Piggy Bank"/>
        </a:ext>
      </dgm:extLst>
    </dgm:pt>
    <dgm:pt modelId="{5E1FBA11-50F0-46B6-B1B8-78128B19F5D1}" type="pres">
      <dgm:prSet presAssocID="{9B217BF1-BA3D-4CD9-BEEE-3BEFF3357722}" presName="spaceRect" presStyleCnt="0"/>
      <dgm:spPr/>
    </dgm:pt>
    <dgm:pt modelId="{1866FE66-00BB-4361-8225-C71120BCB074}" type="pres">
      <dgm:prSet presAssocID="{9B217BF1-BA3D-4CD9-BEEE-3BEFF3357722}" presName="parTx" presStyleLbl="revTx" presStyleIdx="4" presStyleCnt="5">
        <dgm:presLayoutVars>
          <dgm:chMax val="0"/>
          <dgm:chPref val="0"/>
        </dgm:presLayoutVars>
      </dgm:prSet>
      <dgm:spPr/>
    </dgm:pt>
  </dgm:ptLst>
  <dgm:cxnLst>
    <dgm:cxn modelId="{628D301C-AEC9-4B72-A91D-CEC56F27810B}" type="presOf" srcId="{3A58B90A-88DC-446A-B084-EB073F8E50C3}" destId="{D00984ED-4254-468F-B3FE-23D87398D5BC}" srcOrd="0" destOrd="0" presId="urn:microsoft.com/office/officeart/2018/2/layout/IconVerticalSolidList"/>
    <dgm:cxn modelId="{26667C46-7240-4BF6-86B4-522FE8CABD7F}" type="presOf" srcId="{B4D6C162-4290-4827-803E-BF620D5C6211}" destId="{CE28CA05-A395-41D6-ABDE-1E79D5F4C4B3}" srcOrd="0" destOrd="0" presId="urn:microsoft.com/office/officeart/2018/2/layout/IconVerticalSolidList"/>
    <dgm:cxn modelId="{B8AF6347-2BD7-45F2-A2BE-B5B127016CDE}" srcId="{3A58B90A-88DC-446A-B084-EB073F8E50C3}" destId="{45164563-2209-42A1-8796-417184A052DC}" srcOrd="0" destOrd="0" parTransId="{AC11DFB2-8D72-47D6-B93C-9C52F31872B6}" sibTransId="{B8FB6271-C44E-4840-84D1-29A9B66C05E0}"/>
    <dgm:cxn modelId="{B8E3B64A-55D2-45C6-BFB8-514EDE5430B9}" type="presOf" srcId="{45164563-2209-42A1-8796-417184A052DC}" destId="{8C590981-C8EF-4362-8A1B-5804BC2AA8AD}" srcOrd="0" destOrd="0" presId="urn:microsoft.com/office/officeart/2018/2/layout/IconVerticalSolidList"/>
    <dgm:cxn modelId="{70C7804E-0219-4E07-A5F1-F95F7BE42582}" type="presOf" srcId="{9B217BF1-BA3D-4CD9-BEEE-3BEFF3357722}" destId="{1866FE66-00BB-4361-8225-C71120BCB074}" srcOrd="0" destOrd="0" presId="urn:microsoft.com/office/officeart/2018/2/layout/IconVerticalSolidList"/>
    <dgm:cxn modelId="{564CAA5A-ECAD-45B8-8C12-BEBAD0F275E6}" type="presOf" srcId="{C4F501F6-93C4-45BB-AE0A-9661C8FA007C}" destId="{1ECF74CA-C27F-4D18-85CE-0FC0223BCADD}" srcOrd="0" destOrd="0" presId="urn:microsoft.com/office/officeart/2018/2/layout/IconVerticalSolidList"/>
    <dgm:cxn modelId="{6AFECB94-2C6D-4838-9E97-8A1782C3C3D8}" srcId="{3A58B90A-88DC-446A-B084-EB073F8E50C3}" destId="{B4D6C162-4290-4827-803E-BF620D5C6211}" srcOrd="1" destOrd="0" parTransId="{DC51C775-AA6D-4A8F-AFC7-F5E05547ED7C}" sibTransId="{6B1654E8-1CA6-4819-8A49-B7E9C2D63081}"/>
    <dgm:cxn modelId="{4EB052BC-EA77-48C9-99CF-7EA99C18413B}" srcId="{3A58B90A-88DC-446A-B084-EB073F8E50C3}" destId="{9B217BF1-BA3D-4CD9-BEEE-3BEFF3357722}" srcOrd="4" destOrd="0" parTransId="{3CC26B0D-9C99-40B5-B079-93168526B784}" sibTransId="{E459DB27-24C3-415D-B53A-17A664B1E87C}"/>
    <dgm:cxn modelId="{B2DACEDC-9D18-4ACF-B44C-10C7A085AD9A}" type="presOf" srcId="{7F246F2C-84CF-472F-AE09-B51017FE4243}" destId="{3BF1F68D-5A10-45EC-9E83-172522387DB5}" srcOrd="0" destOrd="0" presId="urn:microsoft.com/office/officeart/2018/2/layout/IconVerticalSolidList"/>
    <dgm:cxn modelId="{B4EACAED-0D7B-420F-93A5-C4350CBD39C9}" srcId="{3A58B90A-88DC-446A-B084-EB073F8E50C3}" destId="{C4F501F6-93C4-45BB-AE0A-9661C8FA007C}" srcOrd="2" destOrd="0" parTransId="{FC2B927D-0EB5-4A56-A88F-F7C37B78167E}" sibTransId="{C77D8A45-757D-4DF9-9921-471877D26BB4}"/>
    <dgm:cxn modelId="{E5D759F0-2C72-44B1-9FF2-4FD9155E75CE}" srcId="{3A58B90A-88DC-446A-B084-EB073F8E50C3}" destId="{7F246F2C-84CF-472F-AE09-B51017FE4243}" srcOrd="3" destOrd="0" parTransId="{4084EBB2-21A3-4778-B75F-0894E028C023}" sibTransId="{B461828A-9E66-4856-9899-5CCD2CB6402D}"/>
    <dgm:cxn modelId="{D8B28959-4CA5-4792-A6B3-42AB33B1387E}" type="presParOf" srcId="{D00984ED-4254-468F-B3FE-23D87398D5BC}" destId="{FA63EF0C-9566-40E5-9D0C-B22586307526}" srcOrd="0" destOrd="0" presId="urn:microsoft.com/office/officeart/2018/2/layout/IconVerticalSolidList"/>
    <dgm:cxn modelId="{CA38A798-7832-4046-BD3B-A2AA1DE000AF}" type="presParOf" srcId="{FA63EF0C-9566-40E5-9D0C-B22586307526}" destId="{15FCFECC-96A0-4F71-99B1-D187290C351A}" srcOrd="0" destOrd="0" presId="urn:microsoft.com/office/officeart/2018/2/layout/IconVerticalSolidList"/>
    <dgm:cxn modelId="{6D1EF8E1-1F2D-45FB-B923-2C540E85A08C}" type="presParOf" srcId="{FA63EF0C-9566-40E5-9D0C-B22586307526}" destId="{43E15D0F-9B8C-47B4-9DF6-F51D57236FC1}" srcOrd="1" destOrd="0" presId="urn:microsoft.com/office/officeart/2018/2/layout/IconVerticalSolidList"/>
    <dgm:cxn modelId="{430E793C-0794-4B73-8E90-06CB0E9F9D7B}" type="presParOf" srcId="{FA63EF0C-9566-40E5-9D0C-B22586307526}" destId="{2A8B4AF9-80BF-4AF6-AF5C-C32F183DACDA}" srcOrd="2" destOrd="0" presId="urn:microsoft.com/office/officeart/2018/2/layout/IconVerticalSolidList"/>
    <dgm:cxn modelId="{B14BBD05-7523-4272-B1EC-1CDF111D38CF}" type="presParOf" srcId="{FA63EF0C-9566-40E5-9D0C-B22586307526}" destId="{8C590981-C8EF-4362-8A1B-5804BC2AA8AD}" srcOrd="3" destOrd="0" presId="urn:microsoft.com/office/officeart/2018/2/layout/IconVerticalSolidList"/>
    <dgm:cxn modelId="{05355084-2D3B-4A45-A5CB-3219E390379C}" type="presParOf" srcId="{D00984ED-4254-468F-B3FE-23D87398D5BC}" destId="{BD44BF45-A33E-4F7C-97A6-DCF5029DC291}" srcOrd="1" destOrd="0" presId="urn:microsoft.com/office/officeart/2018/2/layout/IconVerticalSolidList"/>
    <dgm:cxn modelId="{E013349C-C7BD-4FD3-B06B-A383A8D0A96E}" type="presParOf" srcId="{D00984ED-4254-468F-B3FE-23D87398D5BC}" destId="{ABFB935C-8D56-4722-8015-DDAAD5F33535}" srcOrd="2" destOrd="0" presId="urn:microsoft.com/office/officeart/2018/2/layout/IconVerticalSolidList"/>
    <dgm:cxn modelId="{1DA47687-CA8D-4A52-8500-7F643CEB055E}" type="presParOf" srcId="{ABFB935C-8D56-4722-8015-DDAAD5F33535}" destId="{ED580DBB-B4DC-43C9-9275-C8F58350E066}" srcOrd="0" destOrd="0" presId="urn:microsoft.com/office/officeart/2018/2/layout/IconVerticalSolidList"/>
    <dgm:cxn modelId="{CC10D47C-1A69-4FAD-A725-890056FC10A6}" type="presParOf" srcId="{ABFB935C-8D56-4722-8015-DDAAD5F33535}" destId="{1072546B-4456-4CDA-9AFF-55EC031FF20A}" srcOrd="1" destOrd="0" presId="urn:microsoft.com/office/officeart/2018/2/layout/IconVerticalSolidList"/>
    <dgm:cxn modelId="{663819F4-3DA4-49FC-A7DC-D6308DDF2A4C}" type="presParOf" srcId="{ABFB935C-8D56-4722-8015-DDAAD5F33535}" destId="{13E4A45E-2917-4A35-9F21-486011BEED5C}" srcOrd="2" destOrd="0" presId="urn:microsoft.com/office/officeart/2018/2/layout/IconVerticalSolidList"/>
    <dgm:cxn modelId="{430B9CD9-E66A-434C-AC11-3B856E168457}" type="presParOf" srcId="{ABFB935C-8D56-4722-8015-DDAAD5F33535}" destId="{CE28CA05-A395-41D6-ABDE-1E79D5F4C4B3}" srcOrd="3" destOrd="0" presId="urn:microsoft.com/office/officeart/2018/2/layout/IconVerticalSolidList"/>
    <dgm:cxn modelId="{0DF4B888-14E6-4528-9CBE-8D2F3E48F105}" type="presParOf" srcId="{D00984ED-4254-468F-B3FE-23D87398D5BC}" destId="{5A579EE5-380C-4373-BA20-35BE48F5868E}" srcOrd="3" destOrd="0" presId="urn:microsoft.com/office/officeart/2018/2/layout/IconVerticalSolidList"/>
    <dgm:cxn modelId="{031D3299-6695-4231-900A-22F888207A70}" type="presParOf" srcId="{D00984ED-4254-468F-B3FE-23D87398D5BC}" destId="{5236B22E-19EE-4B17-8C9A-7987CC79134A}" srcOrd="4" destOrd="0" presId="urn:microsoft.com/office/officeart/2018/2/layout/IconVerticalSolidList"/>
    <dgm:cxn modelId="{27B757F4-E30B-4B55-8824-4F25189967BC}" type="presParOf" srcId="{5236B22E-19EE-4B17-8C9A-7987CC79134A}" destId="{1052E6C0-7949-4FE2-B950-41ED695DC57A}" srcOrd="0" destOrd="0" presId="urn:microsoft.com/office/officeart/2018/2/layout/IconVerticalSolidList"/>
    <dgm:cxn modelId="{A00C3DFF-86C5-429B-AA07-F9B859FCDB28}" type="presParOf" srcId="{5236B22E-19EE-4B17-8C9A-7987CC79134A}" destId="{8C129118-4C4F-4380-BCCA-5DC50F92986E}" srcOrd="1" destOrd="0" presId="urn:microsoft.com/office/officeart/2018/2/layout/IconVerticalSolidList"/>
    <dgm:cxn modelId="{14799B1F-1DF6-4E04-BCAA-06C65C10ABF9}" type="presParOf" srcId="{5236B22E-19EE-4B17-8C9A-7987CC79134A}" destId="{9EFB2B21-CBDB-4494-96A4-F69C72CB1D0A}" srcOrd="2" destOrd="0" presId="urn:microsoft.com/office/officeart/2018/2/layout/IconVerticalSolidList"/>
    <dgm:cxn modelId="{B07C85F9-6A4E-4E9A-8152-9A88878BE014}" type="presParOf" srcId="{5236B22E-19EE-4B17-8C9A-7987CC79134A}" destId="{1ECF74CA-C27F-4D18-85CE-0FC0223BCADD}" srcOrd="3" destOrd="0" presId="urn:microsoft.com/office/officeart/2018/2/layout/IconVerticalSolidList"/>
    <dgm:cxn modelId="{79062E16-67B6-4233-8C3B-EE993FEF9325}" type="presParOf" srcId="{D00984ED-4254-468F-B3FE-23D87398D5BC}" destId="{E1000BBC-FF93-4D70-A338-990FAEC2434F}" srcOrd="5" destOrd="0" presId="urn:microsoft.com/office/officeart/2018/2/layout/IconVerticalSolidList"/>
    <dgm:cxn modelId="{99B7F46F-EEC4-4328-AEB3-04B12F03A580}" type="presParOf" srcId="{D00984ED-4254-468F-B3FE-23D87398D5BC}" destId="{3F7AB7BC-CE53-4E21-8771-9812418A4570}" srcOrd="6" destOrd="0" presId="urn:microsoft.com/office/officeart/2018/2/layout/IconVerticalSolidList"/>
    <dgm:cxn modelId="{F5E36297-9799-4149-AF7C-91C083E39F9B}" type="presParOf" srcId="{3F7AB7BC-CE53-4E21-8771-9812418A4570}" destId="{760256E7-5FEB-44C3-B447-96B9416E0D6F}" srcOrd="0" destOrd="0" presId="urn:microsoft.com/office/officeart/2018/2/layout/IconVerticalSolidList"/>
    <dgm:cxn modelId="{353CB136-0FE3-4A30-A5CD-E368F6721DEF}" type="presParOf" srcId="{3F7AB7BC-CE53-4E21-8771-9812418A4570}" destId="{F4B91BFE-EF2E-4E86-B8A2-E2731904ADCB}" srcOrd="1" destOrd="0" presId="urn:microsoft.com/office/officeart/2018/2/layout/IconVerticalSolidList"/>
    <dgm:cxn modelId="{852669F0-4485-4745-886B-B794C5D7A095}" type="presParOf" srcId="{3F7AB7BC-CE53-4E21-8771-9812418A4570}" destId="{11B22E4B-9FE7-4071-906E-C6B87507EFC8}" srcOrd="2" destOrd="0" presId="urn:microsoft.com/office/officeart/2018/2/layout/IconVerticalSolidList"/>
    <dgm:cxn modelId="{905178F5-A8FC-40E0-8313-AB49EAB54790}" type="presParOf" srcId="{3F7AB7BC-CE53-4E21-8771-9812418A4570}" destId="{3BF1F68D-5A10-45EC-9E83-172522387DB5}" srcOrd="3" destOrd="0" presId="urn:microsoft.com/office/officeart/2018/2/layout/IconVerticalSolidList"/>
    <dgm:cxn modelId="{A669031F-9A6B-43A4-B536-4D17958F33DF}" type="presParOf" srcId="{D00984ED-4254-468F-B3FE-23D87398D5BC}" destId="{1778B72A-C3F4-4A10-AB39-BBCCC9BCDF78}" srcOrd="7" destOrd="0" presId="urn:microsoft.com/office/officeart/2018/2/layout/IconVerticalSolidList"/>
    <dgm:cxn modelId="{05EE9F9A-E8BB-4558-8399-8D39C4E41593}" type="presParOf" srcId="{D00984ED-4254-468F-B3FE-23D87398D5BC}" destId="{60868A8F-19F2-42EE-A557-D8D4271BBFD6}" srcOrd="8" destOrd="0" presId="urn:microsoft.com/office/officeart/2018/2/layout/IconVerticalSolidList"/>
    <dgm:cxn modelId="{9C889215-DE76-49C8-961A-1AF803F15126}" type="presParOf" srcId="{60868A8F-19F2-42EE-A557-D8D4271BBFD6}" destId="{FAF2F82C-C32C-45B7-90C2-3742B9801346}" srcOrd="0" destOrd="0" presId="urn:microsoft.com/office/officeart/2018/2/layout/IconVerticalSolidList"/>
    <dgm:cxn modelId="{8B8505EB-8CB9-4732-B158-84BBCE87FA7B}" type="presParOf" srcId="{60868A8F-19F2-42EE-A557-D8D4271BBFD6}" destId="{6E013E93-3852-4498-87A6-A2EC7A4D2E64}" srcOrd="1" destOrd="0" presId="urn:microsoft.com/office/officeart/2018/2/layout/IconVerticalSolidList"/>
    <dgm:cxn modelId="{2D3C43DF-22FB-41FE-9B1F-A5E208BAA7FA}" type="presParOf" srcId="{60868A8F-19F2-42EE-A557-D8D4271BBFD6}" destId="{5E1FBA11-50F0-46B6-B1B8-78128B19F5D1}" srcOrd="2" destOrd="0" presId="urn:microsoft.com/office/officeart/2018/2/layout/IconVerticalSolidList"/>
    <dgm:cxn modelId="{74B1AD7A-537E-4201-B386-F9BC734C5228}" type="presParOf" srcId="{60868A8F-19F2-42EE-A557-D8D4271BBFD6}" destId="{1866FE66-00BB-4361-8225-C71120BCB07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CFECC-96A0-4F71-99B1-D187290C351A}">
      <dsp:nvSpPr>
        <dsp:cNvPr id="0" name=""/>
        <dsp:cNvSpPr/>
      </dsp:nvSpPr>
      <dsp:spPr>
        <a:xfrm>
          <a:off x="0" y="0"/>
          <a:ext cx="4906475" cy="7439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15D0F-9B8C-47B4-9DF6-F51D57236FC1}">
      <dsp:nvSpPr>
        <dsp:cNvPr id="0" name=""/>
        <dsp:cNvSpPr/>
      </dsp:nvSpPr>
      <dsp:spPr>
        <a:xfrm>
          <a:off x="236910" y="139576"/>
          <a:ext cx="475055" cy="493712"/>
        </a:xfrm>
        <a:prstGeom prst="rect">
          <a:avLst/>
        </a:prstGeom>
        <a:blipFill rotWithShape="1">
          <a:blip xmlns:r="http://schemas.openxmlformats.org/officeDocument/2006/relationships" r:embed="rId1"/>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590981-C8EF-4362-8A1B-5804BC2AA8AD}">
      <dsp:nvSpPr>
        <dsp:cNvPr id="0" name=""/>
        <dsp:cNvSpPr/>
      </dsp:nvSpPr>
      <dsp:spPr>
        <a:xfrm>
          <a:off x="859207" y="3492"/>
          <a:ext cx="4047267" cy="743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730" tIns="78730" rIns="78730" bIns="78730" numCol="1" spcCol="1270" anchor="ctr" anchorCtr="0">
          <a:noAutofit/>
        </a:bodyPr>
        <a:lstStyle/>
        <a:p>
          <a:pPr marL="0" lvl="0" indent="0" algn="l" defTabSz="844550">
            <a:lnSpc>
              <a:spcPct val="100000"/>
            </a:lnSpc>
            <a:spcBef>
              <a:spcPct val="0"/>
            </a:spcBef>
            <a:spcAft>
              <a:spcPct val="35000"/>
            </a:spcAft>
            <a:buNone/>
          </a:pPr>
          <a:endParaRPr lang="en-US" sz="1900" kern="1200"/>
        </a:p>
      </dsp:txBody>
      <dsp:txXfrm>
        <a:off x="859207" y="3492"/>
        <a:ext cx="4047267" cy="743902"/>
      </dsp:txXfrm>
    </dsp:sp>
    <dsp:sp modelId="{ED580DBB-B4DC-43C9-9275-C8F58350E066}">
      <dsp:nvSpPr>
        <dsp:cNvPr id="0" name=""/>
        <dsp:cNvSpPr/>
      </dsp:nvSpPr>
      <dsp:spPr>
        <a:xfrm>
          <a:off x="0" y="933370"/>
          <a:ext cx="4906475" cy="7439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72546B-4456-4CDA-9AFF-55EC031FF20A}">
      <dsp:nvSpPr>
        <dsp:cNvPr id="0" name=""/>
        <dsp:cNvSpPr/>
      </dsp:nvSpPr>
      <dsp:spPr>
        <a:xfrm>
          <a:off x="147241" y="1016793"/>
          <a:ext cx="564724" cy="577055"/>
        </a:xfrm>
        <a:prstGeom prst="rect">
          <a:avLst/>
        </a:prstGeom>
        <a:blipFill rotWithShape="1">
          <a:blip xmlns:r="http://schemas.openxmlformats.org/officeDocument/2006/relationships" r:embed="rId2"/>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28CA05-A395-41D6-ABDE-1E79D5F4C4B3}">
      <dsp:nvSpPr>
        <dsp:cNvPr id="0" name=""/>
        <dsp:cNvSpPr/>
      </dsp:nvSpPr>
      <dsp:spPr>
        <a:xfrm>
          <a:off x="859207" y="933370"/>
          <a:ext cx="4047267" cy="743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730" tIns="78730" rIns="78730" bIns="78730" numCol="1" spcCol="1270" anchor="ctr" anchorCtr="0">
          <a:noAutofit/>
        </a:bodyPr>
        <a:lstStyle/>
        <a:p>
          <a:pPr marL="0" lvl="0" indent="0" algn="l" defTabSz="844550">
            <a:lnSpc>
              <a:spcPct val="100000"/>
            </a:lnSpc>
            <a:spcBef>
              <a:spcPct val="0"/>
            </a:spcBef>
            <a:spcAft>
              <a:spcPct val="35000"/>
            </a:spcAft>
            <a:buNone/>
          </a:pPr>
          <a:endParaRPr lang="en-US" sz="1900" kern="1200"/>
        </a:p>
      </dsp:txBody>
      <dsp:txXfrm>
        <a:off x="859207" y="933370"/>
        <a:ext cx="4047267" cy="743902"/>
      </dsp:txXfrm>
    </dsp:sp>
    <dsp:sp modelId="{1052E6C0-7949-4FE2-B950-41ED695DC57A}">
      <dsp:nvSpPr>
        <dsp:cNvPr id="0" name=""/>
        <dsp:cNvSpPr/>
      </dsp:nvSpPr>
      <dsp:spPr>
        <a:xfrm>
          <a:off x="0" y="1863248"/>
          <a:ext cx="4906475" cy="7439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129118-4C4F-4380-BCCA-5DC50F92986E}">
      <dsp:nvSpPr>
        <dsp:cNvPr id="0" name=""/>
        <dsp:cNvSpPr/>
      </dsp:nvSpPr>
      <dsp:spPr>
        <a:xfrm>
          <a:off x="220034" y="1991546"/>
          <a:ext cx="491932" cy="527049"/>
        </a:xfrm>
        <a:prstGeom prst="flowChartConnector">
          <a:avLst/>
        </a:prstGeom>
        <a:blipFill>
          <a:blip xmlns:r="http://schemas.openxmlformats.org/officeDocument/2006/relationships" r:embed="rId3"/>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CF74CA-C27F-4D18-85CE-0FC0223BCADD}">
      <dsp:nvSpPr>
        <dsp:cNvPr id="0" name=""/>
        <dsp:cNvSpPr/>
      </dsp:nvSpPr>
      <dsp:spPr>
        <a:xfrm>
          <a:off x="859207" y="1863248"/>
          <a:ext cx="4047267" cy="743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730" tIns="78730" rIns="78730" bIns="78730" numCol="1" spcCol="1270" anchor="ctr" anchorCtr="0">
          <a:noAutofit/>
        </a:bodyPr>
        <a:lstStyle/>
        <a:p>
          <a:pPr marL="0" lvl="0" indent="0" algn="l" defTabSz="844550">
            <a:lnSpc>
              <a:spcPct val="100000"/>
            </a:lnSpc>
            <a:spcBef>
              <a:spcPct val="0"/>
            </a:spcBef>
            <a:spcAft>
              <a:spcPct val="35000"/>
            </a:spcAft>
            <a:buNone/>
          </a:pPr>
          <a:endParaRPr lang="en-US" sz="1900" kern="1200"/>
        </a:p>
      </dsp:txBody>
      <dsp:txXfrm>
        <a:off x="859207" y="1863248"/>
        <a:ext cx="4047267" cy="743902"/>
      </dsp:txXfrm>
    </dsp:sp>
    <dsp:sp modelId="{760256E7-5FEB-44C3-B447-96B9416E0D6F}">
      <dsp:nvSpPr>
        <dsp:cNvPr id="0" name=""/>
        <dsp:cNvSpPr/>
      </dsp:nvSpPr>
      <dsp:spPr>
        <a:xfrm>
          <a:off x="0" y="2764552"/>
          <a:ext cx="4906475" cy="7439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B91BFE-EF2E-4E86-B8A2-E2731904ADCB}">
      <dsp:nvSpPr>
        <dsp:cNvPr id="0" name=""/>
        <dsp:cNvSpPr/>
      </dsp:nvSpPr>
      <dsp:spPr>
        <a:xfrm>
          <a:off x="217860" y="2890849"/>
          <a:ext cx="494105" cy="496093"/>
        </a:xfrm>
        <a:prstGeom prst="flowChartConnector">
          <a:avLst/>
        </a:prstGeom>
        <a:blipFill>
          <a:blip xmlns:r="http://schemas.openxmlformats.org/officeDocument/2006/relationships" r:embed="rId4"/>
          <a:srcRect/>
          <a:stretch>
            <a:fillRect l="-42000" r="-4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F1F68D-5A10-45EC-9E83-172522387DB5}">
      <dsp:nvSpPr>
        <dsp:cNvPr id="0" name=""/>
        <dsp:cNvSpPr/>
      </dsp:nvSpPr>
      <dsp:spPr>
        <a:xfrm>
          <a:off x="859207" y="2793126"/>
          <a:ext cx="4047267" cy="743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730" tIns="78730" rIns="78730" bIns="78730" numCol="1" spcCol="1270" anchor="ctr" anchorCtr="0">
          <a:noAutofit/>
        </a:bodyPr>
        <a:lstStyle/>
        <a:p>
          <a:pPr marL="0" lvl="0" indent="0" algn="l" defTabSz="844550">
            <a:lnSpc>
              <a:spcPct val="100000"/>
            </a:lnSpc>
            <a:spcBef>
              <a:spcPct val="0"/>
            </a:spcBef>
            <a:spcAft>
              <a:spcPct val="35000"/>
            </a:spcAft>
            <a:buNone/>
          </a:pPr>
          <a:endParaRPr lang="en-US" sz="1900" kern="1200"/>
        </a:p>
      </dsp:txBody>
      <dsp:txXfrm>
        <a:off x="859207" y="2793126"/>
        <a:ext cx="4047267" cy="743902"/>
      </dsp:txXfrm>
    </dsp:sp>
    <dsp:sp modelId="{FAF2F82C-C32C-45B7-90C2-3742B9801346}">
      <dsp:nvSpPr>
        <dsp:cNvPr id="0" name=""/>
        <dsp:cNvSpPr/>
      </dsp:nvSpPr>
      <dsp:spPr>
        <a:xfrm>
          <a:off x="0" y="3726496"/>
          <a:ext cx="4906475" cy="7439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013E93-3852-4498-87A6-A2EC7A4D2E64}">
      <dsp:nvSpPr>
        <dsp:cNvPr id="0" name=""/>
        <dsp:cNvSpPr/>
      </dsp:nvSpPr>
      <dsp:spPr>
        <a:xfrm>
          <a:off x="147241" y="3833811"/>
          <a:ext cx="564724" cy="522287"/>
        </a:xfrm>
        <a:prstGeom prst="flowChartConnector">
          <a:avLst/>
        </a:prstGeom>
        <a:blipFill rotWithShape="1">
          <a:blip xmlns:r="http://schemas.openxmlformats.org/officeDocument/2006/relationships" r:embed="rId5"/>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66FE66-00BB-4361-8225-C71120BCB074}">
      <dsp:nvSpPr>
        <dsp:cNvPr id="0" name=""/>
        <dsp:cNvSpPr/>
      </dsp:nvSpPr>
      <dsp:spPr>
        <a:xfrm>
          <a:off x="859207" y="3723004"/>
          <a:ext cx="4047267" cy="743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730" tIns="78730" rIns="78730" bIns="78730" numCol="1" spcCol="1270" anchor="ctr" anchorCtr="0">
          <a:noAutofit/>
        </a:bodyPr>
        <a:lstStyle/>
        <a:p>
          <a:pPr marL="0" lvl="0" indent="0" algn="l" defTabSz="844550">
            <a:lnSpc>
              <a:spcPct val="100000"/>
            </a:lnSpc>
            <a:spcBef>
              <a:spcPct val="0"/>
            </a:spcBef>
            <a:spcAft>
              <a:spcPct val="35000"/>
            </a:spcAft>
            <a:buNone/>
          </a:pPr>
          <a:endParaRPr lang="en-US" sz="1900" kern="1200"/>
        </a:p>
      </dsp:txBody>
      <dsp:txXfrm>
        <a:off x="859207" y="3723004"/>
        <a:ext cx="4047267" cy="7439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CFECC-96A0-4F71-99B1-D187290C351A}">
      <dsp:nvSpPr>
        <dsp:cNvPr id="0" name=""/>
        <dsp:cNvSpPr/>
      </dsp:nvSpPr>
      <dsp:spPr>
        <a:xfrm>
          <a:off x="0" y="3492"/>
          <a:ext cx="9820656" cy="7439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15D0F-9B8C-47B4-9DF6-F51D57236FC1}">
      <dsp:nvSpPr>
        <dsp:cNvPr id="0" name=""/>
        <dsp:cNvSpPr/>
      </dsp:nvSpPr>
      <dsp:spPr>
        <a:xfrm>
          <a:off x="225030" y="170870"/>
          <a:ext cx="409146" cy="409146"/>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590981-C8EF-4362-8A1B-5804BC2AA8AD}">
      <dsp:nvSpPr>
        <dsp:cNvPr id="0" name=""/>
        <dsp:cNvSpPr/>
      </dsp:nvSpPr>
      <dsp:spPr>
        <a:xfrm>
          <a:off x="859207" y="3492"/>
          <a:ext cx="8961448" cy="743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730" tIns="78730" rIns="78730" bIns="78730" numCol="1" spcCol="1270" anchor="ctr" anchorCtr="0">
          <a:noAutofit/>
        </a:bodyPr>
        <a:lstStyle/>
        <a:p>
          <a:pPr marL="0" lvl="0" indent="0" algn="l" defTabSz="666750">
            <a:lnSpc>
              <a:spcPct val="90000"/>
            </a:lnSpc>
            <a:spcBef>
              <a:spcPct val="0"/>
            </a:spcBef>
            <a:spcAft>
              <a:spcPct val="35000"/>
            </a:spcAft>
            <a:buNone/>
          </a:pPr>
          <a:r>
            <a:rPr lang="en-US" sz="1500" b="1" kern="1200" dirty="0"/>
            <a:t>Global Economy</a:t>
          </a:r>
          <a:r>
            <a:rPr lang="en-US" sz="1500" kern="1200" dirty="0"/>
            <a:t> – slowing down into possible recession (50/50 chance). US economy still growing.  So far avoiding recession.</a:t>
          </a:r>
        </a:p>
      </dsp:txBody>
      <dsp:txXfrm>
        <a:off x="859207" y="3492"/>
        <a:ext cx="8961448" cy="743902"/>
      </dsp:txXfrm>
    </dsp:sp>
    <dsp:sp modelId="{ED580DBB-B4DC-43C9-9275-C8F58350E066}">
      <dsp:nvSpPr>
        <dsp:cNvPr id="0" name=""/>
        <dsp:cNvSpPr/>
      </dsp:nvSpPr>
      <dsp:spPr>
        <a:xfrm>
          <a:off x="0" y="933370"/>
          <a:ext cx="9820656" cy="7439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72546B-4456-4CDA-9AFF-55EC031FF20A}">
      <dsp:nvSpPr>
        <dsp:cNvPr id="0" name=""/>
        <dsp:cNvSpPr/>
      </dsp:nvSpPr>
      <dsp:spPr>
        <a:xfrm>
          <a:off x="225030" y="1100748"/>
          <a:ext cx="409146" cy="409146"/>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28CA05-A395-41D6-ABDE-1E79D5F4C4B3}">
      <dsp:nvSpPr>
        <dsp:cNvPr id="0" name=""/>
        <dsp:cNvSpPr/>
      </dsp:nvSpPr>
      <dsp:spPr>
        <a:xfrm>
          <a:off x="859207" y="933370"/>
          <a:ext cx="8961448" cy="743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730" tIns="78730" rIns="78730" bIns="78730" numCol="1" spcCol="1270" anchor="ctr" anchorCtr="0">
          <a:noAutofit/>
        </a:bodyPr>
        <a:lstStyle/>
        <a:p>
          <a:pPr marL="0" lvl="0" indent="0" algn="l" defTabSz="666750">
            <a:lnSpc>
              <a:spcPct val="90000"/>
            </a:lnSpc>
            <a:spcBef>
              <a:spcPct val="0"/>
            </a:spcBef>
            <a:spcAft>
              <a:spcPct val="35000"/>
            </a:spcAft>
            <a:buNone/>
          </a:pPr>
          <a:r>
            <a:rPr lang="en-US" sz="1500" b="1" kern="1200"/>
            <a:t>Equity Markets</a:t>
          </a:r>
          <a:r>
            <a:rPr lang="en-US" sz="1500" kern="1200"/>
            <a:t> – prices are closer to long term averages but could have more volatility until clarity about economic slowdown/governments pause on interest rate increases.</a:t>
          </a:r>
        </a:p>
      </dsp:txBody>
      <dsp:txXfrm>
        <a:off x="859207" y="933370"/>
        <a:ext cx="8961448" cy="743902"/>
      </dsp:txXfrm>
    </dsp:sp>
    <dsp:sp modelId="{1052E6C0-7949-4FE2-B950-41ED695DC57A}">
      <dsp:nvSpPr>
        <dsp:cNvPr id="0" name=""/>
        <dsp:cNvSpPr/>
      </dsp:nvSpPr>
      <dsp:spPr>
        <a:xfrm>
          <a:off x="0" y="1881659"/>
          <a:ext cx="9820656" cy="7439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129118-4C4F-4380-BCCA-5DC50F92986E}">
      <dsp:nvSpPr>
        <dsp:cNvPr id="0" name=""/>
        <dsp:cNvSpPr/>
      </dsp:nvSpPr>
      <dsp:spPr>
        <a:xfrm>
          <a:off x="225030" y="2030626"/>
          <a:ext cx="409146" cy="409146"/>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CF74CA-C27F-4D18-85CE-0FC0223BCADD}">
      <dsp:nvSpPr>
        <dsp:cNvPr id="0" name=""/>
        <dsp:cNvSpPr/>
      </dsp:nvSpPr>
      <dsp:spPr>
        <a:xfrm>
          <a:off x="859207" y="1863248"/>
          <a:ext cx="8961448" cy="743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730" tIns="78730" rIns="78730" bIns="78730" numCol="1" spcCol="1270" anchor="ctr" anchorCtr="0">
          <a:noAutofit/>
        </a:bodyPr>
        <a:lstStyle/>
        <a:p>
          <a:pPr marL="0" lvl="0" indent="0" algn="l" defTabSz="666750">
            <a:lnSpc>
              <a:spcPct val="90000"/>
            </a:lnSpc>
            <a:spcBef>
              <a:spcPct val="0"/>
            </a:spcBef>
            <a:spcAft>
              <a:spcPct val="35000"/>
            </a:spcAft>
            <a:buNone/>
          </a:pPr>
          <a:r>
            <a:rPr lang="en-US" sz="1500" b="1" kern="1200"/>
            <a:t>Fixed Income</a:t>
          </a:r>
          <a:r>
            <a:rPr lang="en-US" sz="1500" kern="1200"/>
            <a:t> – good due to lower prices and higher yields.  </a:t>
          </a:r>
        </a:p>
      </dsp:txBody>
      <dsp:txXfrm>
        <a:off x="859207" y="1863248"/>
        <a:ext cx="8961448" cy="743902"/>
      </dsp:txXfrm>
    </dsp:sp>
    <dsp:sp modelId="{760256E7-5FEB-44C3-B447-96B9416E0D6F}">
      <dsp:nvSpPr>
        <dsp:cNvPr id="0" name=""/>
        <dsp:cNvSpPr/>
      </dsp:nvSpPr>
      <dsp:spPr>
        <a:xfrm>
          <a:off x="0" y="2793126"/>
          <a:ext cx="9820656" cy="7439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B91BFE-EF2E-4E86-B8A2-E2731904ADCB}">
      <dsp:nvSpPr>
        <dsp:cNvPr id="0" name=""/>
        <dsp:cNvSpPr/>
      </dsp:nvSpPr>
      <dsp:spPr>
        <a:xfrm>
          <a:off x="225030" y="2960504"/>
          <a:ext cx="409146" cy="409146"/>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F1F68D-5A10-45EC-9E83-172522387DB5}">
      <dsp:nvSpPr>
        <dsp:cNvPr id="0" name=""/>
        <dsp:cNvSpPr/>
      </dsp:nvSpPr>
      <dsp:spPr>
        <a:xfrm>
          <a:off x="859207" y="2793126"/>
          <a:ext cx="8961448" cy="743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730" tIns="78730" rIns="78730" bIns="78730" numCol="1" spcCol="1270" anchor="ctr" anchorCtr="0">
          <a:noAutofit/>
        </a:bodyPr>
        <a:lstStyle/>
        <a:p>
          <a:pPr marL="0" lvl="0" indent="0" algn="l" defTabSz="666750">
            <a:lnSpc>
              <a:spcPct val="90000"/>
            </a:lnSpc>
            <a:spcBef>
              <a:spcPct val="0"/>
            </a:spcBef>
            <a:spcAft>
              <a:spcPct val="35000"/>
            </a:spcAft>
            <a:buNone/>
          </a:pPr>
          <a:r>
            <a:rPr lang="en-US" sz="1500" b="1" kern="1200" dirty="0"/>
            <a:t>Interest rates</a:t>
          </a:r>
          <a:r>
            <a:rPr lang="en-US" sz="1500" kern="1200" dirty="0"/>
            <a:t> – US and Canadian government are decreasing rates.  Inflation is coming down</a:t>
          </a:r>
        </a:p>
      </dsp:txBody>
      <dsp:txXfrm>
        <a:off x="859207" y="2793126"/>
        <a:ext cx="8961448" cy="743902"/>
      </dsp:txXfrm>
    </dsp:sp>
    <dsp:sp modelId="{FAF2F82C-C32C-45B7-90C2-3742B9801346}">
      <dsp:nvSpPr>
        <dsp:cNvPr id="0" name=""/>
        <dsp:cNvSpPr/>
      </dsp:nvSpPr>
      <dsp:spPr>
        <a:xfrm>
          <a:off x="0" y="3723004"/>
          <a:ext cx="9820656" cy="7439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013E93-3852-4498-87A6-A2EC7A4D2E64}">
      <dsp:nvSpPr>
        <dsp:cNvPr id="0" name=""/>
        <dsp:cNvSpPr/>
      </dsp:nvSpPr>
      <dsp:spPr>
        <a:xfrm>
          <a:off x="225030" y="3890382"/>
          <a:ext cx="409146" cy="409146"/>
        </a:xfrm>
        <a:prstGeom prst="rect">
          <a:avLst/>
        </a:prstGeom>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66FE66-00BB-4361-8225-C71120BCB074}">
      <dsp:nvSpPr>
        <dsp:cNvPr id="0" name=""/>
        <dsp:cNvSpPr/>
      </dsp:nvSpPr>
      <dsp:spPr>
        <a:xfrm>
          <a:off x="859207" y="3723004"/>
          <a:ext cx="8961448" cy="743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730" tIns="78730" rIns="78730" bIns="78730" numCol="1" spcCol="1270" anchor="ctr" anchorCtr="0">
          <a:noAutofit/>
        </a:bodyPr>
        <a:lstStyle/>
        <a:p>
          <a:pPr marL="0" lvl="0" indent="0" algn="l" defTabSz="666750">
            <a:lnSpc>
              <a:spcPct val="90000"/>
            </a:lnSpc>
            <a:spcBef>
              <a:spcPct val="0"/>
            </a:spcBef>
            <a:spcAft>
              <a:spcPct val="35000"/>
            </a:spcAft>
            <a:buNone/>
          </a:pPr>
          <a:r>
            <a:rPr lang="en-US" sz="1500" b="1" kern="1200"/>
            <a:t>Long Term</a:t>
          </a:r>
          <a:r>
            <a:rPr lang="en-US" sz="1500" kern="1200"/>
            <a:t> – we invest to reach out long term financial goals. If you are patient and flexible, you’ll be rewarded in end</a:t>
          </a:r>
        </a:p>
      </dsp:txBody>
      <dsp:txXfrm>
        <a:off x="859207" y="3723004"/>
        <a:ext cx="8961448" cy="7439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732FC-CEE9-4F7E-9939-A6F178472F72}">
      <dsp:nvSpPr>
        <dsp:cNvPr id="0" name=""/>
        <dsp:cNvSpPr/>
      </dsp:nvSpPr>
      <dsp:spPr>
        <a:xfrm>
          <a:off x="496025" y="281117"/>
          <a:ext cx="1032591" cy="1032591"/>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2AE10841-19F5-4849-A907-DDC0F19CDBDB}">
      <dsp:nvSpPr>
        <dsp:cNvPr id="0" name=""/>
        <dsp:cNvSpPr/>
      </dsp:nvSpPr>
      <dsp:spPr>
        <a:xfrm>
          <a:off x="699404" y="481190"/>
          <a:ext cx="592470" cy="592470"/>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936049-6AAD-425A-AD6F-F1344ECEE16E}">
      <dsp:nvSpPr>
        <dsp:cNvPr id="0" name=""/>
        <dsp:cNvSpPr/>
      </dsp:nvSpPr>
      <dsp:spPr>
        <a:xfrm>
          <a:off x="586633" y="1379005"/>
          <a:ext cx="1692773" cy="677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endParaRPr lang="en-US" sz="2400" kern="1200"/>
        </a:p>
      </dsp:txBody>
      <dsp:txXfrm>
        <a:off x="586633" y="1379005"/>
        <a:ext cx="1692773" cy="677109"/>
      </dsp:txXfrm>
    </dsp:sp>
    <dsp:sp modelId="{D714CFE4-F5DD-4EF4-909F-9F4EA86FCB6E}">
      <dsp:nvSpPr>
        <dsp:cNvPr id="0" name=""/>
        <dsp:cNvSpPr/>
      </dsp:nvSpPr>
      <dsp:spPr>
        <a:xfrm>
          <a:off x="1925214" y="281964"/>
          <a:ext cx="1032591" cy="1032591"/>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1A34D1BF-5DBB-4D42-BFC0-2A191029F8DF}">
      <dsp:nvSpPr>
        <dsp:cNvPr id="0" name=""/>
        <dsp:cNvSpPr/>
      </dsp:nvSpPr>
      <dsp:spPr>
        <a:xfrm>
          <a:off x="2150930" y="562038"/>
          <a:ext cx="592470" cy="592470"/>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BC907-EBAF-40C9-9103-CBA51B02F6BF}">
      <dsp:nvSpPr>
        <dsp:cNvPr id="0" name=""/>
        <dsp:cNvSpPr/>
      </dsp:nvSpPr>
      <dsp:spPr>
        <a:xfrm>
          <a:off x="2575641" y="1379005"/>
          <a:ext cx="1692773" cy="677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endParaRPr lang="en-US" sz="2400" kern="1200"/>
        </a:p>
      </dsp:txBody>
      <dsp:txXfrm>
        <a:off x="2575641" y="1379005"/>
        <a:ext cx="1692773" cy="677109"/>
      </dsp:txXfrm>
    </dsp:sp>
    <dsp:sp modelId="{5E3C659E-0C20-40A4-A5C3-4A5B749C41E0}">
      <dsp:nvSpPr>
        <dsp:cNvPr id="0" name=""/>
        <dsp:cNvSpPr/>
      </dsp:nvSpPr>
      <dsp:spPr>
        <a:xfrm>
          <a:off x="3316084" y="302048"/>
          <a:ext cx="1032591" cy="1032591"/>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457B832E-FA62-4811-BE84-D3D5135E649A}">
      <dsp:nvSpPr>
        <dsp:cNvPr id="0" name=""/>
        <dsp:cNvSpPr/>
      </dsp:nvSpPr>
      <dsp:spPr>
        <a:xfrm>
          <a:off x="3533557" y="554016"/>
          <a:ext cx="592470" cy="592470"/>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BABBF7-ACD2-455A-888D-38C61369C260}">
      <dsp:nvSpPr>
        <dsp:cNvPr id="0" name=""/>
        <dsp:cNvSpPr/>
      </dsp:nvSpPr>
      <dsp:spPr>
        <a:xfrm>
          <a:off x="4564650" y="1379005"/>
          <a:ext cx="1692773" cy="677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b="1" kern="1200"/>
            <a:t> </a:t>
          </a:r>
        </a:p>
      </dsp:txBody>
      <dsp:txXfrm>
        <a:off x="4564650" y="1379005"/>
        <a:ext cx="1692773" cy="677109"/>
      </dsp:txXfrm>
    </dsp:sp>
    <dsp:sp modelId="{AC4F3C80-138C-4E40-9561-214F4898FE19}">
      <dsp:nvSpPr>
        <dsp:cNvPr id="0" name=""/>
        <dsp:cNvSpPr/>
      </dsp:nvSpPr>
      <dsp:spPr>
        <a:xfrm>
          <a:off x="4909032" y="305022"/>
          <a:ext cx="1032591" cy="1032591"/>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42F0C9F6-9F95-4CD0-8E61-3F96FCBA58E4}">
      <dsp:nvSpPr>
        <dsp:cNvPr id="0" name=""/>
        <dsp:cNvSpPr/>
      </dsp:nvSpPr>
      <dsp:spPr>
        <a:xfrm>
          <a:off x="5146702" y="525080"/>
          <a:ext cx="592470" cy="592470"/>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D3EDF8-A582-4732-BF48-07D831DEAAA2}">
      <dsp:nvSpPr>
        <dsp:cNvPr id="0" name=""/>
        <dsp:cNvSpPr/>
      </dsp:nvSpPr>
      <dsp:spPr>
        <a:xfrm>
          <a:off x="6553659" y="1379005"/>
          <a:ext cx="1692773" cy="677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 </a:t>
          </a:r>
        </a:p>
      </dsp:txBody>
      <dsp:txXfrm>
        <a:off x="6553659" y="1379005"/>
        <a:ext cx="1692773" cy="677109"/>
      </dsp:txXfrm>
    </dsp:sp>
    <dsp:sp modelId="{ABEED0D5-B021-4950-A587-0E6DD349E490}">
      <dsp:nvSpPr>
        <dsp:cNvPr id="0" name=""/>
        <dsp:cNvSpPr/>
      </dsp:nvSpPr>
      <dsp:spPr>
        <a:xfrm>
          <a:off x="6553516" y="298708"/>
          <a:ext cx="1032591" cy="1032591"/>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6E4D6AF9-B4DF-433E-AB59-849611BF31E0}">
      <dsp:nvSpPr>
        <dsp:cNvPr id="0" name=""/>
        <dsp:cNvSpPr/>
      </dsp:nvSpPr>
      <dsp:spPr>
        <a:xfrm>
          <a:off x="6826346" y="525083"/>
          <a:ext cx="592470" cy="592470"/>
        </a:xfrm>
        <a:prstGeom prst="rect">
          <a:avLst/>
        </a:prstGeom>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CD01F2-067E-4CF8-8B1F-C1E015ABD35F}">
      <dsp:nvSpPr>
        <dsp:cNvPr id="0" name=""/>
        <dsp:cNvSpPr/>
      </dsp:nvSpPr>
      <dsp:spPr>
        <a:xfrm>
          <a:off x="8542668" y="1305111"/>
          <a:ext cx="1692773" cy="775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endParaRPr lang="en-US" sz="2400" kern="1200"/>
        </a:p>
      </dsp:txBody>
      <dsp:txXfrm>
        <a:off x="8542668" y="1305111"/>
        <a:ext cx="1692773" cy="775635"/>
      </dsp:txXfrm>
    </dsp:sp>
    <dsp:sp modelId="{B2E27CDB-C261-4665-B639-A1FE3DEFA2C6}">
      <dsp:nvSpPr>
        <dsp:cNvPr id="0" name=""/>
        <dsp:cNvSpPr/>
      </dsp:nvSpPr>
      <dsp:spPr>
        <a:xfrm>
          <a:off x="9491483" y="305015"/>
          <a:ext cx="1032591" cy="1032591"/>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96307E83-A9AD-4805-ACAF-F091C5A8DC9D}">
      <dsp:nvSpPr>
        <dsp:cNvPr id="0" name=""/>
        <dsp:cNvSpPr/>
      </dsp:nvSpPr>
      <dsp:spPr>
        <a:xfrm>
          <a:off x="1830807" y="2995802"/>
          <a:ext cx="592470" cy="592470"/>
        </a:xfrm>
        <a:prstGeom prst="rect">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110BA5-DB8A-4FE8-869D-F7EB46702FF3}">
      <dsp:nvSpPr>
        <dsp:cNvPr id="0" name=""/>
        <dsp:cNvSpPr/>
      </dsp:nvSpPr>
      <dsp:spPr>
        <a:xfrm>
          <a:off x="3410238" y="3858158"/>
          <a:ext cx="1692773" cy="677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endParaRPr lang="en-US" sz="2400" kern="1200"/>
        </a:p>
      </dsp:txBody>
      <dsp:txXfrm>
        <a:off x="3410238" y="3858158"/>
        <a:ext cx="1692773" cy="677109"/>
      </dsp:txXfrm>
    </dsp:sp>
    <dsp:sp modelId="{046BBD2D-6CD0-44C4-8863-D655AFCCA1CF}">
      <dsp:nvSpPr>
        <dsp:cNvPr id="0" name=""/>
        <dsp:cNvSpPr/>
      </dsp:nvSpPr>
      <dsp:spPr>
        <a:xfrm>
          <a:off x="8134079" y="305017"/>
          <a:ext cx="1032591" cy="1032591"/>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DC5446EC-C391-4423-AC12-33BA7CBB4A5A}">
      <dsp:nvSpPr>
        <dsp:cNvPr id="0" name=""/>
        <dsp:cNvSpPr/>
      </dsp:nvSpPr>
      <dsp:spPr>
        <a:xfrm>
          <a:off x="9747124" y="525082"/>
          <a:ext cx="592470" cy="592470"/>
        </a:xfrm>
        <a:prstGeom prst="rect">
          <a:avLst/>
        </a:prstGeom>
        <a:blipFill>
          <a:blip xmlns:r="http://schemas.openxmlformats.org/officeDocument/2006/relationships"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A8BE34-57A7-4043-B17D-9976C6709E6C}">
      <dsp:nvSpPr>
        <dsp:cNvPr id="0" name=""/>
        <dsp:cNvSpPr/>
      </dsp:nvSpPr>
      <dsp:spPr>
        <a:xfrm flipH="1">
          <a:off x="5399247" y="4035514"/>
          <a:ext cx="2012589" cy="440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endParaRPr lang="en-US" sz="2400" kern="1200"/>
        </a:p>
      </dsp:txBody>
      <dsp:txXfrm>
        <a:off x="5399247" y="4035514"/>
        <a:ext cx="2012589" cy="4406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CFECC-96A0-4F71-99B1-D187290C351A}">
      <dsp:nvSpPr>
        <dsp:cNvPr id="0" name=""/>
        <dsp:cNvSpPr/>
      </dsp:nvSpPr>
      <dsp:spPr>
        <a:xfrm>
          <a:off x="0" y="0"/>
          <a:ext cx="9820656" cy="7439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15D0F-9B8C-47B4-9DF6-F51D57236FC1}">
      <dsp:nvSpPr>
        <dsp:cNvPr id="0" name=""/>
        <dsp:cNvSpPr/>
      </dsp:nvSpPr>
      <dsp:spPr>
        <a:xfrm>
          <a:off x="236910" y="139576"/>
          <a:ext cx="475055" cy="493712"/>
        </a:xfrm>
        <a:prstGeom prst="rect">
          <a:avLst/>
        </a:prstGeom>
        <a:blipFill rotWithShape="1">
          <a:blip xmlns:r="http://schemas.openxmlformats.org/officeDocument/2006/relationships" r:embed="rId1"/>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590981-C8EF-4362-8A1B-5804BC2AA8AD}">
      <dsp:nvSpPr>
        <dsp:cNvPr id="0" name=""/>
        <dsp:cNvSpPr/>
      </dsp:nvSpPr>
      <dsp:spPr>
        <a:xfrm>
          <a:off x="859207" y="3492"/>
          <a:ext cx="8961448" cy="743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730" tIns="78730" rIns="78730" bIns="78730" numCol="1" spcCol="1270" anchor="ctr" anchorCtr="0">
          <a:noAutofit/>
        </a:bodyPr>
        <a:lstStyle/>
        <a:p>
          <a:pPr marL="0" lvl="0" indent="0" algn="l" defTabSz="844550">
            <a:lnSpc>
              <a:spcPct val="100000"/>
            </a:lnSpc>
            <a:spcBef>
              <a:spcPct val="0"/>
            </a:spcBef>
            <a:spcAft>
              <a:spcPct val="35000"/>
            </a:spcAft>
            <a:buNone/>
          </a:pPr>
          <a:endParaRPr lang="en-US" sz="1900" kern="1200"/>
        </a:p>
      </dsp:txBody>
      <dsp:txXfrm>
        <a:off x="859207" y="3492"/>
        <a:ext cx="8961448" cy="743902"/>
      </dsp:txXfrm>
    </dsp:sp>
    <dsp:sp modelId="{ED580DBB-B4DC-43C9-9275-C8F58350E066}">
      <dsp:nvSpPr>
        <dsp:cNvPr id="0" name=""/>
        <dsp:cNvSpPr/>
      </dsp:nvSpPr>
      <dsp:spPr>
        <a:xfrm>
          <a:off x="0" y="933370"/>
          <a:ext cx="9820656" cy="7439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72546B-4456-4CDA-9AFF-55EC031FF20A}">
      <dsp:nvSpPr>
        <dsp:cNvPr id="0" name=""/>
        <dsp:cNvSpPr/>
      </dsp:nvSpPr>
      <dsp:spPr>
        <a:xfrm>
          <a:off x="147241" y="1016793"/>
          <a:ext cx="564724" cy="577055"/>
        </a:xfrm>
        <a:prstGeom prst="rect">
          <a:avLst/>
        </a:prstGeom>
        <a:blipFill rotWithShape="1">
          <a:blip xmlns:r="http://schemas.openxmlformats.org/officeDocument/2006/relationships" r:embed="rId2"/>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28CA05-A395-41D6-ABDE-1E79D5F4C4B3}">
      <dsp:nvSpPr>
        <dsp:cNvPr id="0" name=""/>
        <dsp:cNvSpPr/>
      </dsp:nvSpPr>
      <dsp:spPr>
        <a:xfrm>
          <a:off x="859207" y="933370"/>
          <a:ext cx="8961448" cy="743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730" tIns="78730" rIns="78730" bIns="78730" numCol="1" spcCol="1270" anchor="ctr" anchorCtr="0">
          <a:noAutofit/>
        </a:bodyPr>
        <a:lstStyle/>
        <a:p>
          <a:pPr marL="0" lvl="0" indent="0" algn="l" defTabSz="844550">
            <a:lnSpc>
              <a:spcPct val="100000"/>
            </a:lnSpc>
            <a:spcBef>
              <a:spcPct val="0"/>
            </a:spcBef>
            <a:spcAft>
              <a:spcPct val="35000"/>
            </a:spcAft>
            <a:buNone/>
          </a:pPr>
          <a:endParaRPr lang="en-US" sz="1900" kern="1200"/>
        </a:p>
      </dsp:txBody>
      <dsp:txXfrm>
        <a:off x="859207" y="933370"/>
        <a:ext cx="8961448" cy="743902"/>
      </dsp:txXfrm>
    </dsp:sp>
    <dsp:sp modelId="{1052E6C0-7949-4FE2-B950-41ED695DC57A}">
      <dsp:nvSpPr>
        <dsp:cNvPr id="0" name=""/>
        <dsp:cNvSpPr/>
      </dsp:nvSpPr>
      <dsp:spPr>
        <a:xfrm>
          <a:off x="0" y="1863248"/>
          <a:ext cx="9820656" cy="7439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129118-4C4F-4380-BCCA-5DC50F92986E}">
      <dsp:nvSpPr>
        <dsp:cNvPr id="0" name=""/>
        <dsp:cNvSpPr/>
      </dsp:nvSpPr>
      <dsp:spPr>
        <a:xfrm>
          <a:off x="220034" y="1991546"/>
          <a:ext cx="491932" cy="527049"/>
        </a:xfrm>
        <a:prstGeom prst="flowChartConnector">
          <a:avLst/>
        </a:prstGeom>
        <a:blipFill>
          <a:blip xmlns:r="http://schemas.openxmlformats.org/officeDocument/2006/relationships" r:embed="rId3"/>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CF74CA-C27F-4D18-85CE-0FC0223BCADD}">
      <dsp:nvSpPr>
        <dsp:cNvPr id="0" name=""/>
        <dsp:cNvSpPr/>
      </dsp:nvSpPr>
      <dsp:spPr>
        <a:xfrm>
          <a:off x="859207" y="1863248"/>
          <a:ext cx="8961448" cy="743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730" tIns="78730" rIns="78730" bIns="78730" numCol="1" spcCol="1270" anchor="ctr" anchorCtr="0">
          <a:noAutofit/>
        </a:bodyPr>
        <a:lstStyle/>
        <a:p>
          <a:pPr marL="0" lvl="0" indent="0" algn="l" defTabSz="844550">
            <a:lnSpc>
              <a:spcPct val="100000"/>
            </a:lnSpc>
            <a:spcBef>
              <a:spcPct val="0"/>
            </a:spcBef>
            <a:spcAft>
              <a:spcPct val="35000"/>
            </a:spcAft>
            <a:buNone/>
          </a:pPr>
          <a:endParaRPr lang="en-US" sz="1900" kern="1200"/>
        </a:p>
      </dsp:txBody>
      <dsp:txXfrm>
        <a:off x="859207" y="1863248"/>
        <a:ext cx="8961448" cy="743902"/>
      </dsp:txXfrm>
    </dsp:sp>
    <dsp:sp modelId="{760256E7-5FEB-44C3-B447-96B9416E0D6F}">
      <dsp:nvSpPr>
        <dsp:cNvPr id="0" name=""/>
        <dsp:cNvSpPr/>
      </dsp:nvSpPr>
      <dsp:spPr>
        <a:xfrm>
          <a:off x="0" y="2764552"/>
          <a:ext cx="9820656" cy="7439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B91BFE-EF2E-4E86-B8A2-E2731904ADCB}">
      <dsp:nvSpPr>
        <dsp:cNvPr id="0" name=""/>
        <dsp:cNvSpPr/>
      </dsp:nvSpPr>
      <dsp:spPr>
        <a:xfrm>
          <a:off x="217860" y="2890849"/>
          <a:ext cx="494105" cy="496093"/>
        </a:xfrm>
        <a:prstGeom prst="flowChartConnector">
          <a:avLst/>
        </a:prstGeom>
        <a:blipFill>
          <a:blip xmlns:r="http://schemas.openxmlformats.org/officeDocument/2006/relationships" r:embed="rId4"/>
          <a:srcRect/>
          <a:stretch>
            <a:fillRect l="-42000" r="-4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F1F68D-5A10-45EC-9E83-172522387DB5}">
      <dsp:nvSpPr>
        <dsp:cNvPr id="0" name=""/>
        <dsp:cNvSpPr/>
      </dsp:nvSpPr>
      <dsp:spPr>
        <a:xfrm>
          <a:off x="859207" y="2793126"/>
          <a:ext cx="8961448" cy="743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730" tIns="78730" rIns="78730" bIns="78730" numCol="1" spcCol="1270" anchor="ctr" anchorCtr="0">
          <a:noAutofit/>
        </a:bodyPr>
        <a:lstStyle/>
        <a:p>
          <a:pPr marL="0" lvl="0" indent="0" algn="l" defTabSz="844550">
            <a:lnSpc>
              <a:spcPct val="100000"/>
            </a:lnSpc>
            <a:spcBef>
              <a:spcPct val="0"/>
            </a:spcBef>
            <a:spcAft>
              <a:spcPct val="35000"/>
            </a:spcAft>
            <a:buNone/>
          </a:pPr>
          <a:endParaRPr lang="en-US" sz="1900" kern="1200"/>
        </a:p>
      </dsp:txBody>
      <dsp:txXfrm>
        <a:off x="859207" y="2793126"/>
        <a:ext cx="8961448" cy="743902"/>
      </dsp:txXfrm>
    </dsp:sp>
    <dsp:sp modelId="{FAF2F82C-C32C-45B7-90C2-3742B9801346}">
      <dsp:nvSpPr>
        <dsp:cNvPr id="0" name=""/>
        <dsp:cNvSpPr/>
      </dsp:nvSpPr>
      <dsp:spPr>
        <a:xfrm>
          <a:off x="0" y="3726496"/>
          <a:ext cx="9820656" cy="7439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013E93-3852-4498-87A6-A2EC7A4D2E64}">
      <dsp:nvSpPr>
        <dsp:cNvPr id="0" name=""/>
        <dsp:cNvSpPr/>
      </dsp:nvSpPr>
      <dsp:spPr>
        <a:xfrm>
          <a:off x="147241" y="3833811"/>
          <a:ext cx="564724" cy="522287"/>
        </a:xfrm>
        <a:prstGeom prst="flowChartConnector">
          <a:avLst/>
        </a:prstGeom>
        <a:blipFill rotWithShape="1">
          <a:blip xmlns:r="http://schemas.openxmlformats.org/officeDocument/2006/relationships" r:embed="rId5"/>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66FE66-00BB-4361-8225-C71120BCB074}">
      <dsp:nvSpPr>
        <dsp:cNvPr id="0" name=""/>
        <dsp:cNvSpPr/>
      </dsp:nvSpPr>
      <dsp:spPr>
        <a:xfrm>
          <a:off x="859207" y="3723004"/>
          <a:ext cx="8961448" cy="743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730" tIns="78730" rIns="78730" bIns="78730" numCol="1" spcCol="1270" anchor="ctr" anchorCtr="0">
          <a:noAutofit/>
        </a:bodyPr>
        <a:lstStyle/>
        <a:p>
          <a:pPr marL="0" lvl="0" indent="0" algn="l" defTabSz="844550">
            <a:lnSpc>
              <a:spcPct val="100000"/>
            </a:lnSpc>
            <a:spcBef>
              <a:spcPct val="0"/>
            </a:spcBef>
            <a:spcAft>
              <a:spcPct val="35000"/>
            </a:spcAft>
            <a:buNone/>
          </a:pPr>
          <a:endParaRPr lang="en-US" sz="1900" kern="1200"/>
        </a:p>
      </dsp:txBody>
      <dsp:txXfrm>
        <a:off x="859207" y="3723004"/>
        <a:ext cx="8961448" cy="7439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9/16/2024</a:t>
            </a:fld>
            <a:endParaRPr lang="en-US"/>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9/16/2024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985770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2767137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493379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112703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355903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1853516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180888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666137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0691122"/>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Tree>
    <p:extLst>
      <p:ext uri="{BB962C8B-B14F-4D97-AF65-F5344CB8AC3E}">
        <p14:creationId xmlns:p14="http://schemas.microsoft.com/office/powerpoint/2010/main" val="2333783536"/>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a:solidFill>
                  <a:schemeClr val="accent1">
                    <a:lumMod val="50000"/>
                  </a:schemeClr>
                </a:solidFill>
              </a:rPr>
              <a:t>presentation</a:t>
            </a:r>
            <a:r>
              <a:rPr lang="en-US"/>
              <a:t> </a:t>
            </a:r>
            <a:r>
              <a:rPr lang="en-US">
                <a:solidFill>
                  <a:schemeClr val="accent1">
                    <a:lumMod val="50000"/>
                  </a:schemeClr>
                </a:solidFill>
              </a:rPr>
              <a:t>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2460032"/>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466626948"/>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r>
              <a:rPr lang="en-US"/>
              <a:t>Click icon to add picture</a:t>
            </a:r>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110551"/>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147694759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2875107226"/>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799200540"/>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accent1">
                    <a:lumMod val="50000"/>
                  </a:schemeClr>
                </a:solidFill>
              </a:defRPr>
            </a:lvl1pPr>
          </a:lstStyle>
          <a:p>
            <a:r>
              <a:rPr lang="en-US"/>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4176816841"/>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43516598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369332"/>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2829835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92667" y="477622"/>
            <a:ext cx="3385820" cy="369332"/>
          </a:xfrm>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34098440"/>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92667" y="477622"/>
            <a:ext cx="3385820" cy="369332"/>
          </a:xfrm>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12942032"/>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92667" y="477622"/>
            <a:ext cx="3385820" cy="369332"/>
          </a:xfrm>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8603752"/>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20610118"/>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369332"/>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1"/>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61791783"/>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92667" y="477622"/>
            <a:ext cx="7935807" cy="369332"/>
          </a:xfrm>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6768673"/>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92667" y="477622"/>
            <a:ext cx="7935807" cy="369332"/>
          </a:xfrm>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3390906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92667" y="477622"/>
            <a:ext cx="7935807" cy="369332"/>
          </a:xfrm>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37497192"/>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13704895"/>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2318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accent1">
                    <a:lumMod val="50000"/>
                  </a:schemeClr>
                </a:solidFill>
              </a:defRPr>
            </a:lvl1pPr>
          </a:lstStyle>
          <a:p>
            <a:r>
              <a:rPr lang="en-US"/>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476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1425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17777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accent1">
                    <a:lumMod val="50000"/>
                  </a:schemeClr>
                </a:solidFill>
              </a:defRPr>
            </a:lvl1pPr>
          </a:lstStyle>
          <a:p>
            <a:r>
              <a:rPr lang="en-US"/>
              <a:t>presentation title</a:t>
            </a:r>
          </a:p>
        </p:txBody>
      </p:sp>
    </p:spTree>
    <p:extLst>
      <p:ext uri="{BB962C8B-B14F-4D97-AF65-F5344CB8AC3E}">
        <p14:creationId xmlns:p14="http://schemas.microsoft.com/office/powerpoint/2010/main" val="42891994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3627352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30465-1F84-B5ED-4E62-B29B0F54691F}"/>
              </a:ext>
            </a:extLst>
          </p:cNvPr>
          <p:cNvSpPr>
            <a:spLocks noGrp="1"/>
          </p:cNvSpPr>
          <p:nvPr>
            <p:ph type="title"/>
          </p:nvPr>
        </p:nvSpPr>
        <p:spPr/>
        <p:txBody>
          <a:bodyPr/>
          <a:lstStyle/>
          <a:p>
            <a:r>
              <a:rPr lang="en-US"/>
              <a:t>Click to edit Master title style</a:t>
            </a:r>
            <a:endParaRPr lang="en-CA"/>
          </a:p>
        </p:txBody>
      </p:sp>
      <p:sp>
        <p:nvSpPr>
          <p:cNvPr id="3" name="Slide Number Placeholder 2">
            <a:extLst>
              <a:ext uri="{FF2B5EF4-FFF2-40B4-BE49-F238E27FC236}">
                <a16:creationId xmlns:a16="http://schemas.microsoft.com/office/drawing/2014/main" id="{07510A6B-9D3D-9029-278D-69CEFCE36E35}"/>
              </a:ext>
            </a:extLst>
          </p:cNvPr>
          <p:cNvSpPr>
            <a:spLocks noGrp="1"/>
          </p:cNvSpPr>
          <p:nvPr>
            <p:ph type="sldNum" sz="quarter" idx="10"/>
          </p:nvPr>
        </p:nvSpPr>
        <p:spPr/>
        <p:txBody>
          <a:body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B5DD41E9-B248-2930-6F46-0546C0B95A58}"/>
              </a:ext>
            </a:extLst>
          </p:cNvPr>
          <p:cNvSpPr>
            <a:spLocks noGrp="1"/>
          </p:cNvSpPr>
          <p:nvPr>
            <p:ph type="ftr" sz="quarter" idx="11"/>
          </p:nvPr>
        </p:nvSpPr>
        <p:spPr/>
        <p:txBody>
          <a:bodyPr/>
          <a:lstStyle>
            <a:lvl1pPr>
              <a:defRPr>
                <a:solidFill>
                  <a:schemeClr val="accent1">
                    <a:lumMod val="50000"/>
                  </a:schemeClr>
                </a:solidFill>
              </a:defRPr>
            </a:lvl1pPr>
          </a:lstStyle>
          <a:p>
            <a:r>
              <a:rPr lang="en-US"/>
              <a:t>presentation title</a:t>
            </a:r>
          </a:p>
        </p:txBody>
      </p:sp>
    </p:spTree>
    <p:extLst>
      <p:ext uri="{BB962C8B-B14F-4D97-AF65-F5344CB8AC3E}">
        <p14:creationId xmlns:p14="http://schemas.microsoft.com/office/powerpoint/2010/main" val="36085376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p>
        </p:txBody>
      </p:sp>
    </p:spTree>
    <p:extLst>
      <p:ext uri="{BB962C8B-B14F-4D97-AF65-F5344CB8AC3E}">
        <p14:creationId xmlns:p14="http://schemas.microsoft.com/office/powerpoint/2010/main" val="22153516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522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031949"/>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9470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5961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a:t>X</a:t>
            </a:r>
          </a:p>
        </p:txBody>
      </p:sp>
    </p:spTree>
    <p:extLst>
      <p:ext uri="{BB962C8B-B14F-4D97-AF65-F5344CB8AC3E}">
        <p14:creationId xmlns:p14="http://schemas.microsoft.com/office/powerpoint/2010/main" val="2438343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a:solidFill>
                  <a:schemeClr val="accent1">
                    <a:lumMod val="50000"/>
                  </a:schemeClr>
                </a:solidFill>
              </a:rPr>
              <a:t>presentation</a:t>
            </a:r>
            <a:r>
              <a:rPr lang="en-US"/>
              <a:t> </a:t>
            </a:r>
            <a:r>
              <a:rPr lang="en-US">
                <a:solidFill>
                  <a:schemeClr val="accent1">
                    <a:lumMod val="50000"/>
                  </a:schemeClr>
                </a:solidFill>
              </a:rPr>
              <a:t>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53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6783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8483294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r>
              <a:rPr lang="en-US"/>
              <a:t>Click icon to add picture</a:t>
            </a:r>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83055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6555214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32579019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2122372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accent1">
                    <a:lumMod val="50000"/>
                  </a:schemeClr>
                </a:solidFill>
              </a:defRPr>
            </a:lvl1pPr>
          </a:lstStyle>
          <a:p>
            <a:r>
              <a:rPr lang="en-US"/>
              <a:t>presentation title</a:t>
            </a:r>
          </a:p>
        </p:txBody>
      </p:sp>
    </p:spTree>
    <p:extLst>
      <p:ext uri="{BB962C8B-B14F-4D97-AF65-F5344CB8AC3E}">
        <p14:creationId xmlns:p14="http://schemas.microsoft.com/office/powerpoint/2010/main" val="1521339908"/>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23184859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CD53D-3FDC-CC39-2E0C-66B60D1540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FC174D3-1A12-4B88-9680-A45C7628CE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016D38E7-BF75-7ECF-5745-8F28F961B0F9}"/>
              </a:ext>
            </a:extLst>
          </p:cNvPr>
          <p:cNvSpPr>
            <a:spLocks noGrp="1"/>
          </p:cNvSpPr>
          <p:nvPr>
            <p:ph type="dt" sz="half" idx="10"/>
          </p:nvPr>
        </p:nvSpPr>
        <p:spPr/>
        <p:txBody>
          <a:bodyPr/>
          <a:lstStyle/>
          <a:p>
            <a:fld id="{2800B576-E25D-4674-A8AD-AA00DF70BEDF}" type="datetimeFigureOut">
              <a:rPr lang="en-CA" smtClean="0"/>
              <a:t>2024-09-16</a:t>
            </a:fld>
            <a:endParaRPr lang="en-CA"/>
          </a:p>
        </p:txBody>
      </p:sp>
      <p:sp>
        <p:nvSpPr>
          <p:cNvPr id="5" name="Footer Placeholder 4">
            <a:extLst>
              <a:ext uri="{FF2B5EF4-FFF2-40B4-BE49-F238E27FC236}">
                <a16:creationId xmlns:a16="http://schemas.microsoft.com/office/drawing/2014/main" id="{0F4BBB3E-FFEB-B877-EE38-8CCAE4EBD78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EDE1533-EAF0-BF10-FE2A-C0D94204912F}"/>
              </a:ext>
            </a:extLst>
          </p:cNvPr>
          <p:cNvSpPr>
            <a:spLocks noGrp="1"/>
          </p:cNvSpPr>
          <p:nvPr>
            <p:ph type="sldNum" sz="quarter" idx="12"/>
          </p:nvPr>
        </p:nvSpPr>
        <p:spPr/>
        <p:txBody>
          <a:bodyPr/>
          <a:lstStyle/>
          <a:p>
            <a:fld id="{346C12F0-1EBB-480D-ABDD-9E520B75E68A}" type="slidenum">
              <a:rPr lang="en-CA" smtClean="0"/>
              <a:t>‹#›</a:t>
            </a:fld>
            <a:endParaRPr lang="en-CA"/>
          </a:p>
        </p:txBody>
      </p:sp>
    </p:spTree>
    <p:extLst>
      <p:ext uri="{BB962C8B-B14F-4D97-AF65-F5344CB8AC3E}">
        <p14:creationId xmlns:p14="http://schemas.microsoft.com/office/powerpoint/2010/main" val="30447156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4D81-AE57-2695-BF42-6ED20C7B1A1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50A87E3-A5E3-9EAA-BC5C-139E77DB06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86904AE-C8F4-DF7E-6D8F-DEC0EF5A256D}"/>
              </a:ext>
            </a:extLst>
          </p:cNvPr>
          <p:cNvSpPr>
            <a:spLocks noGrp="1"/>
          </p:cNvSpPr>
          <p:nvPr>
            <p:ph type="dt" sz="half" idx="10"/>
          </p:nvPr>
        </p:nvSpPr>
        <p:spPr/>
        <p:txBody>
          <a:bodyPr/>
          <a:lstStyle/>
          <a:p>
            <a:fld id="{2800B576-E25D-4674-A8AD-AA00DF70BEDF}" type="datetimeFigureOut">
              <a:rPr lang="en-CA" smtClean="0"/>
              <a:t>2024-09-16</a:t>
            </a:fld>
            <a:endParaRPr lang="en-CA"/>
          </a:p>
        </p:txBody>
      </p:sp>
      <p:sp>
        <p:nvSpPr>
          <p:cNvPr id="5" name="Footer Placeholder 4">
            <a:extLst>
              <a:ext uri="{FF2B5EF4-FFF2-40B4-BE49-F238E27FC236}">
                <a16:creationId xmlns:a16="http://schemas.microsoft.com/office/drawing/2014/main" id="{D2D9811B-5B80-61BE-C5F3-72832FE2C3C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715455A-0963-14FD-64D3-53B4D83A0543}"/>
              </a:ext>
            </a:extLst>
          </p:cNvPr>
          <p:cNvSpPr>
            <a:spLocks noGrp="1"/>
          </p:cNvSpPr>
          <p:nvPr>
            <p:ph type="sldNum" sz="quarter" idx="12"/>
          </p:nvPr>
        </p:nvSpPr>
        <p:spPr/>
        <p:txBody>
          <a:bodyPr/>
          <a:lstStyle/>
          <a:p>
            <a:fld id="{346C12F0-1EBB-480D-ABDD-9E520B75E68A}" type="slidenum">
              <a:rPr lang="en-CA" smtClean="0"/>
              <a:t>‹#›</a:t>
            </a:fld>
            <a:endParaRPr lang="en-CA"/>
          </a:p>
        </p:txBody>
      </p:sp>
    </p:spTree>
    <p:extLst>
      <p:ext uri="{BB962C8B-B14F-4D97-AF65-F5344CB8AC3E}">
        <p14:creationId xmlns:p14="http://schemas.microsoft.com/office/powerpoint/2010/main" val="4142644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0C785-50B9-3D83-7E26-96519312D1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B9385A4-20FA-D77E-5795-76DD36869C1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C1BDDA-5B05-C38E-FF93-255BE0CC24DD}"/>
              </a:ext>
            </a:extLst>
          </p:cNvPr>
          <p:cNvSpPr>
            <a:spLocks noGrp="1"/>
          </p:cNvSpPr>
          <p:nvPr>
            <p:ph type="dt" sz="half" idx="10"/>
          </p:nvPr>
        </p:nvSpPr>
        <p:spPr/>
        <p:txBody>
          <a:bodyPr/>
          <a:lstStyle/>
          <a:p>
            <a:fld id="{2800B576-E25D-4674-A8AD-AA00DF70BEDF}" type="datetimeFigureOut">
              <a:rPr lang="en-CA" smtClean="0"/>
              <a:t>2024-09-16</a:t>
            </a:fld>
            <a:endParaRPr lang="en-CA"/>
          </a:p>
        </p:txBody>
      </p:sp>
      <p:sp>
        <p:nvSpPr>
          <p:cNvPr id="5" name="Footer Placeholder 4">
            <a:extLst>
              <a:ext uri="{FF2B5EF4-FFF2-40B4-BE49-F238E27FC236}">
                <a16:creationId xmlns:a16="http://schemas.microsoft.com/office/drawing/2014/main" id="{72F1EF0D-A03C-3850-E124-F997D4E65B7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86807E2-C31C-A962-C4BB-5EB9A1F3EC83}"/>
              </a:ext>
            </a:extLst>
          </p:cNvPr>
          <p:cNvSpPr>
            <a:spLocks noGrp="1"/>
          </p:cNvSpPr>
          <p:nvPr>
            <p:ph type="sldNum" sz="quarter" idx="12"/>
          </p:nvPr>
        </p:nvSpPr>
        <p:spPr/>
        <p:txBody>
          <a:bodyPr/>
          <a:lstStyle/>
          <a:p>
            <a:fld id="{346C12F0-1EBB-480D-ABDD-9E520B75E68A}" type="slidenum">
              <a:rPr lang="en-CA" smtClean="0"/>
              <a:t>‹#›</a:t>
            </a:fld>
            <a:endParaRPr lang="en-CA"/>
          </a:p>
        </p:txBody>
      </p:sp>
    </p:spTree>
    <p:extLst>
      <p:ext uri="{BB962C8B-B14F-4D97-AF65-F5344CB8AC3E}">
        <p14:creationId xmlns:p14="http://schemas.microsoft.com/office/powerpoint/2010/main" val="24458326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0F34A-A3DA-6141-E127-FC83BF2E408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B9ADFDA-7234-5A3B-3E72-E3BBD2641E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020F32B-BEBC-B9FA-3FCA-2BF963A4B0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E990D20-8360-DC3E-A246-3A1BB8DC832A}"/>
              </a:ext>
            </a:extLst>
          </p:cNvPr>
          <p:cNvSpPr>
            <a:spLocks noGrp="1"/>
          </p:cNvSpPr>
          <p:nvPr>
            <p:ph type="dt" sz="half" idx="10"/>
          </p:nvPr>
        </p:nvSpPr>
        <p:spPr/>
        <p:txBody>
          <a:bodyPr/>
          <a:lstStyle/>
          <a:p>
            <a:fld id="{2800B576-E25D-4674-A8AD-AA00DF70BEDF}" type="datetimeFigureOut">
              <a:rPr lang="en-CA" smtClean="0"/>
              <a:t>2024-09-16</a:t>
            </a:fld>
            <a:endParaRPr lang="en-CA"/>
          </a:p>
        </p:txBody>
      </p:sp>
      <p:sp>
        <p:nvSpPr>
          <p:cNvPr id="6" name="Footer Placeholder 5">
            <a:extLst>
              <a:ext uri="{FF2B5EF4-FFF2-40B4-BE49-F238E27FC236}">
                <a16:creationId xmlns:a16="http://schemas.microsoft.com/office/drawing/2014/main" id="{59CE8611-37CE-8B0C-A5FC-01AE27FCFE8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421CB62-9FC1-06A9-7CC3-CBF18F01DC8E}"/>
              </a:ext>
            </a:extLst>
          </p:cNvPr>
          <p:cNvSpPr>
            <a:spLocks noGrp="1"/>
          </p:cNvSpPr>
          <p:nvPr>
            <p:ph type="sldNum" sz="quarter" idx="12"/>
          </p:nvPr>
        </p:nvSpPr>
        <p:spPr/>
        <p:txBody>
          <a:bodyPr/>
          <a:lstStyle/>
          <a:p>
            <a:fld id="{346C12F0-1EBB-480D-ABDD-9E520B75E68A}" type="slidenum">
              <a:rPr lang="en-CA" smtClean="0"/>
              <a:t>‹#›</a:t>
            </a:fld>
            <a:endParaRPr lang="en-CA"/>
          </a:p>
        </p:txBody>
      </p:sp>
    </p:spTree>
    <p:extLst>
      <p:ext uri="{BB962C8B-B14F-4D97-AF65-F5344CB8AC3E}">
        <p14:creationId xmlns:p14="http://schemas.microsoft.com/office/powerpoint/2010/main" val="24335895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0E5ED-F5A9-D664-ECCD-AFC5C07B152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AD01818-657D-A320-E826-DF1CEB309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921C41-A97E-032F-60ED-6D16945FEB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18E684A-8A3F-349D-F1F2-DE365CED8C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98CDAA-ACD2-7C9D-30CA-6C39F27F79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CB82EF3-2D08-504B-552A-A9EC06E74CA0}"/>
              </a:ext>
            </a:extLst>
          </p:cNvPr>
          <p:cNvSpPr>
            <a:spLocks noGrp="1"/>
          </p:cNvSpPr>
          <p:nvPr>
            <p:ph type="dt" sz="half" idx="10"/>
          </p:nvPr>
        </p:nvSpPr>
        <p:spPr/>
        <p:txBody>
          <a:bodyPr/>
          <a:lstStyle/>
          <a:p>
            <a:fld id="{2800B576-E25D-4674-A8AD-AA00DF70BEDF}" type="datetimeFigureOut">
              <a:rPr lang="en-CA" smtClean="0"/>
              <a:t>2024-09-16</a:t>
            </a:fld>
            <a:endParaRPr lang="en-CA"/>
          </a:p>
        </p:txBody>
      </p:sp>
      <p:sp>
        <p:nvSpPr>
          <p:cNvPr id="8" name="Footer Placeholder 7">
            <a:extLst>
              <a:ext uri="{FF2B5EF4-FFF2-40B4-BE49-F238E27FC236}">
                <a16:creationId xmlns:a16="http://schemas.microsoft.com/office/drawing/2014/main" id="{3FE28F1E-6D93-4BFC-ED59-5A2764CC06F0}"/>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1C1178A-E0C7-8C40-949A-D0B049BB45AA}"/>
              </a:ext>
            </a:extLst>
          </p:cNvPr>
          <p:cNvSpPr>
            <a:spLocks noGrp="1"/>
          </p:cNvSpPr>
          <p:nvPr>
            <p:ph type="sldNum" sz="quarter" idx="12"/>
          </p:nvPr>
        </p:nvSpPr>
        <p:spPr/>
        <p:txBody>
          <a:bodyPr/>
          <a:lstStyle/>
          <a:p>
            <a:fld id="{346C12F0-1EBB-480D-ABDD-9E520B75E68A}" type="slidenum">
              <a:rPr lang="en-CA" smtClean="0"/>
              <a:t>‹#›</a:t>
            </a:fld>
            <a:endParaRPr lang="en-CA"/>
          </a:p>
        </p:txBody>
      </p:sp>
    </p:spTree>
    <p:extLst>
      <p:ext uri="{BB962C8B-B14F-4D97-AF65-F5344CB8AC3E}">
        <p14:creationId xmlns:p14="http://schemas.microsoft.com/office/powerpoint/2010/main" val="1782015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8DCE6-4613-CC09-ECA9-86937B62A35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F26D2F7-8507-4360-73F3-EA98262507B4}"/>
              </a:ext>
            </a:extLst>
          </p:cNvPr>
          <p:cNvSpPr>
            <a:spLocks noGrp="1"/>
          </p:cNvSpPr>
          <p:nvPr>
            <p:ph type="dt" sz="half" idx="10"/>
          </p:nvPr>
        </p:nvSpPr>
        <p:spPr/>
        <p:txBody>
          <a:bodyPr/>
          <a:lstStyle/>
          <a:p>
            <a:fld id="{2800B576-E25D-4674-A8AD-AA00DF70BEDF}" type="datetimeFigureOut">
              <a:rPr lang="en-CA" smtClean="0"/>
              <a:t>2024-09-16</a:t>
            </a:fld>
            <a:endParaRPr lang="en-CA"/>
          </a:p>
        </p:txBody>
      </p:sp>
      <p:sp>
        <p:nvSpPr>
          <p:cNvPr id="4" name="Footer Placeholder 3">
            <a:extLst>
              <a:ext uri="{FF2B5EF4-FFF2-40B4-BE49-F238E27FC236}">
                <a16:creationId xmlns:a16="http://schemas.microsoft.com/office/drawing/2014/main" id="{44EA1AC6-E7AA-4439-6B84-A715098AB67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C2EBDF2-7AC0-8D2A-EE85-A1D3B9DC939B}"/>
              </a:ext>
            </a:extLst>
          </p:cNvPr>
          <p:cNvSpPr>
            <a:spLocks noGrp="1"/>
          </p:cNvSpPr>
          <p:nvPr>
            <p:ph type="sldNum" sz="quarter" idx="12"/>
          </p:nvPr>
        </p:nvSpPr>
        <p:spPr/>
        <p:txBody>
          <a:bodyPr/>
          <a:lstStyle/>
          <a:p>
            <a:fld id="{346C12F0-1EBB-480D-ABDD-9E520B75E68A}" type="slidenum">
              <a:rPr lang="en-CA" smtClean="0"/>
              <a:t>‹#›</a:t>
            </a:fld>
            <a:endParaRPr lang="en-CA"/>
          </a:p>
        </p:txBody>
      </p:sp>
    </p:spTree>
    <p:extLst>
      <p:ext uri="{BB962C8B-B14F-4D97-AF65-F5344CB8AC3E}">
        <p14:creationId xmlns:p14="http://schemas.microsoft.com/office/powerpoint/2010/main" val="37536296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F48585-A819-9BFB-5640-B8F919C011C6}"/>
              </a:ext>
            </a:extLst>
          </p:cNvPr>
          <p:cNvSpPr>
            <a:spLocks noGrp="1"/>
          </p:cNvSpPr>
          <p:nvPr>
            <p:ph type="dt" sz="half" idx="10"/>
          </p:nvPr>
        </p:nvSpPr>
        <p:spPr/>
        <p:txBody>
          <a:bodyPr/>
          <a:lstStyle/>
          <a:p>
            <a:fld id="{2800B576-E25D-4674-A8AD-AA00DF70BEDF}" type="datetimeFigureOut">
              <a:rPr lang="en-CA" smtClean="0"/>
              <a:t>2024-09-16</a:t>
            </a:fld>
            <a:endParaRPr lang="en-CA"/>
          </a:p>
        </p:txBody>
      </p:sp>
      <p:sp>
        <p:nvSpPr>
          <p:cNvPr id="3" name="Footer Placeholder 2">
            <a:extLst>
              <a:ext uri="{FF2B5EF4-FFF2-40B4-BE49-F238E27FC236}">
                <a16:creationId xmlns:a16="http://schemas.microsoft.com/office/drawing/2014/main" id="{4676BC4E-7BB1-767B-2CD5-37C29D00258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3838E6B-18C3-8101-BFEA-A99EC7066305}"/>
              </a:ext>
            </a:extLst>
          </p:cNvPr>
          <p:cNvSpPr>
            <a:spLocks noGrp="1"/>
          </p:cNvSpPr>
          <p:nvPr>
            <p:ph type="sldNum" sz="quarter" idx="12"/>
          </p:nvPr>
        </p:nvSpPr>
        <p:spPr/>
        <p:txBody>
          <a:bodyPr/>
          <a:lstStyle/>
          <a:p>
            <a:fld id="{346C12F0-1EBB-480D-ABDD-9E520B75E68A}" type="slidenum">
              <a:rPr lang="en-CA" smtClean="0"/>
              <a:t>‹#›</a:t>
            </a:fld>
            <a:endParaRPr lang="en-CA"/>
          </a:p>
        </p:txBody>
      </p:sp>
    </p:spTree>
    <p:extLst>
      <p:ext uri="{BB962C8B-B14F-4D97-AF65-F5344CB8AC3E}">
        <p14:creationId xmlns:p14="http://schemas.microsoft.com/office/powerpoint/2010/main" val="11239127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90284-20B7-C790-36EA-43B1D4558B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23774E2-6800-5814-40BE-93D13AA79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5968730-66F5-4DCB-AAD8-5E0C20C5D9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70A113-EC0D-826F-9182-C24637C91526}"/>
              </a:ext>
            </a:extLst>
          </p:cNvPr>
          <p:cNvSpPr>
            <a:spLocks noGrp="1"/>
          </p:cNvSpPr>
          <p:nvPr>
            <p:ph type="dt" sz="half" idx="10"/>
          </p:nvPr>
        </p:nvSpPr>
        <p:spPr/>
        <p:txBody>
          <a:bodyPr/>
          <a:lstStyle/>
          <a:p>
            <a:fld id="{2800B576-E25D-4674-A8AD-AA00DF70BEDF}" type="datetimeFigureOut">
              <a:rPr lang="en-CA" smtClean="0"/>
              <a:t>2024-09-16</a:t>
            </a:fld>
            <a:endParaRPr lang="en-CA"/>
          </a:p>
        </p:txBody>
      </p:sp>
      <p:sp>
        <p:nvSpPr>
          <p:cNvPr id="6" name="Footer Placeholder 5">
            <a:extLst>
              <a:ext uri="{FF2B5EF4-FFF2-40B4-BE49-F238E27FC236}">
                <a16:creationId xmlns:a16="http://schemas.microsoft.com/office/drawing/2014/main" id="{445F4491-5B38-2001-9F13-AC3511EC3F9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F350A65-E241-F407-EB70-EBBE47483305}"/>
              </a:ext>
            </a:extLst>
          </p:cNvPr>
          <p:cNvSpPr>
            <a:spLocks noGrp="1"/>
          </p:cNvSpPr>
          <p:nvPr>
            <p:ph type="sldNum" sz="quarter" idx="12"/>
          </p:nvPr>
        </p:nvSpPr>
        <p:spPr/>
        <p:txBody>
          <a:bodyPr/>
          <a:lstStyle/>
          <a:p>
            <a:fld id="{346C12F0-1EBB-480D-ABDD-9E520B75E68A}" type="slidenum">
              <a:rPr lang="en-CA" smtClean="0"/>
              <a:t>‹#›</a:t>
            </a:fld>
            <a:endParaRPr lang="en-CA"/>
          </a:p>
        </p:txBody>
      </p:sp>
    </p:spTree>
    <p:extLst>
      <p:ext uri="{BB962C8B-B14F-4D97-AF65-F5344CB8AC3E}">
        <p14:creationId xmlns:p14="http://schemas.microsoft.com/office/powerpoint/2010/main" val="31916579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BFEAB-5D70-EC99-34AA-D825993392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E4CE26A-6E89-3236-1B90-B0ED22284D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6C1853D-701B-3808-DFDC-F7227F9AC6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13BC81-D52D-65B8-4701-F7CADCF8A822}"/>
              </a:ext>
            </a:extLst>
          </p:cNvPr>
          <p:cNvSpPr>
            <a:spLocks noGrp="1"/>
          </p:cNvSpPr>
          <p:nvPr>
            <p:ph type="dt" sz="half" idx="10"/>
          </p:nvPr>
        </p:nvSpPr>
        <p:spPr/>
        <p:txBody>
          <a:bodyPr/>
          <a:lstStyle/>
          <a:p>
            <a:fld id="{2800B576-E25D-4674-A8AD-AA00DF70BEDF}" type="datetimeFigureOut">
              <a:rPr lang="en-CA" smtClean="0"/>
              <a:t>2024-09-16</a:t>
            </a:fld>
            <a:endParaRPr lang="en-CA"/>
          </a:p>
        </p:txBody>
      </p:sp>
      <p:sp>
        <p:nvSpPr>
          <p:cNvPr id="6" name="Footer Placeholder 5">
            <a:extLst>
              <a:ext uri="{FF2B5EF4-FFF2-40B4-BE49-F238E27FC236}">
                <a16:creationId xmlns:a16="http://schemas.microsoft.com/office/drawing/2014/main" id="{26EB5F3D-961C-232B-B8BD-F427BEA0C5E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48BEC00-0EE7-2369-E734-4050A0E684FA}"/>
              </a:ext>
            </a:extLst>
          </p:cNvPr>
          <p:cNvSpPr>
            <a:spLocks noGrp="1"/>
          </p:cNvSpPr>
          <p:nvPr>
            <p:ph type="sldNum" sz="quarter" idx="12"/>
          </p:nvPr>
        </p:nvSpPr>
        <p:spPr/>
        <p:txBody>
          <a:bodyPr/>
          <a:lstStyle/>
          <a:p>
            <a:fld id="{346C12F0-1EBB-480D-ABDD-9E520B75E68A}" type="slidenum">
              <a:rPr lang="en-CA" smtClean="0"/>
              <a:t>‹#›</a:t>
            </a:fld>
            <a:endParaRPr lang="en-CA"/>
          </a:p>
        </p:txBody>
      </p:sp>
    </p:spTree>
    <p:extLst>
      <p:ext uri="{BB962C8B-B14F-4D97-AF65-F5344CB8AC3E}">
        <p14:creationId xmlns:p14="http://schemas.microsoft.com/office/powerpoint/2010/main" val="3585998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a:t>presentation title</a:t>
            </a:r>
          </a:p>
        </p:txBody>
      </p:sp>
    </p:spTree>
    <p:extLst>
      <p:ext uri="{BB962C8B-B14F-4D97-AF65-F5344CB8AC3E}">
        <p14:creationId xmlns:p14="http://schemas.microsoft.com/office/powerpoint/2010/main" val="1641840492"/>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9AA14-4813-CBC7-1C79-4FA2C0A3847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6ABDA3B-2087-4F2C-5568-4AE6AF2BD9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4CF4D2F-703F-FD6D-646D-6716E2006EFC}"/>
              </a:ext>
            </a:extLst>
          </p:cNvPr>
          <p:cNvSpPr>
            <a:spLocks noGrp="1"/>
          </p:cNvSpPr>
          <p:nvPr>
            <p:ph type="dt" sz="half" idx="10"/>
          </p:nvPr>
        </p:nvSpPr>
        <p:spPr/>
        <p:txBody>
          <a:bodyPr/>
          <a:lstStyle/>
          <a:p>
            <a:fld id="{2800B576-E25D-4674-A8AD-AA00DF70BEDF}" type="datetimeFigureOut">
              <a:rPr lang="en-CA" smtClean="0"/>
              <a:t>2024-09-16</a:t>
            </a:fld>
            <a:endParaRPr lang="en-CA"/>
          </a:p>
        </p:txBody>
      </p:sp>
      <p:sp>
        <p:nvSpPr>
          <p:cNvPr id="5" name="Footer Placeholder 4">
            <a:extLst>
              <a:ext uri="{FF2B5EF4-FFF2-40B4-BE49-F238E27FC236}">
                <a16:creationId xmlns:a16="http://schemas.microsoft.com/office/drawing/2014/main" id="{F45025AF-D04D-36B1-CCD2-9FB2263CF56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24D3932-2C10-ECF5-DACB-398652EB606B}"/>
              </a:ext>
            </a:extLst>
          </p:cNvPr>
          <p:cNvSpPr>
            <a:spLocks noGrp="1"/>
          </p:cNvSpPr>
          <p:nvPr>
            <p:ph type="sldNum" sz="quarter" idx="12"/>
          </p:nvPr>
        </p:nvSpPr>
        <p:spPr/>
        <p:txBody>
          <a:bodyPr/>
          <a:lstStyle/>
          <a:p>
            <a:fld id="{346C12F0-1EBB-480D-ABDD-9E520B75E68A}" type="slidenum">
              <a:rPr lang="en-CA" smtClean="0"/>
              <a:t>‹#›</a:t>
            </a:fld>
            <a:endParaRPr lang="en-CA"/>
          </a:p>
        </p:txBody>
      </p:sp>
    </p:spTree>
    <p:extLst>
      <p:ext uri="{BB962C8B-B14F-4D97-AF65-F5344CB8AC3E}">
        <p14:creationId xmlns:p14="http://schemas.microsoft.com/office/powerpoint/2010/main" val="12726820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6CA8C8-19B9-1BAA-8A05-80A200E625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0C9E1F4-AE50-27E8-4901-D46CDBD182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CC314CA-9139-13AD-DDDF-89FD0ABC5794}"/>
              </a:ext>
            </a:extLst>
          </p:cNvPr>
          <p:cNvSpPr>
            <a:spLocks noGrp="1"/>
          </p:cNvSpPr>
          <p:nvPr>
            <p:ph type="dt" sz="half" idx="10"/>
          </p:nvPr>
        </p:nvSpPr>
        <p:spPr/>
        <p:txBody>
          <a:bodyPr/>
          <a:lstStyle/>
          <a:p>
            <a:fld id="{2800B576-E25D-4674-A8AD-AA00DF70BEDF}" type="datetimeFigureOut">
              <a:rPr lang="en-CA" smtClean="0"/>
              <a:t>2024-09-16</a:t>
            </a:fld>
            <a:endParaRPr lang="en-CA"/>
          </a:p>
        </p:txBody>
      </p:sp>
      <p:sp>
        <p:nvSpPr>
          <p:cNvPr id="5" name="Footer Placeholder 4">
            <a:extLst>
              <a:ext uri="{FF2B5EF4-FFF2-40B4-BE49-F238E27FC236}">
                <a16:creationId xmlns:a16="http://schemas.microsoft.com/office/drawing/2014/main" id="{72A4B77F-D923-0AAD-49FE-08D64AF40DA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18617F5-1C37-1404-93FB-6D62AF721278}"/>
              </a:ext>
            </a:extLst>
          </p:cNvPr>
          <p:cNvSpPr>
            <a:spLocks noGrp="1"/>
          </p:cNvSpPr>
          <p:nvPr>
            <p:ph type="sldNum" sz="quarter" idx="12"/>
          </p:nvPr>
        </p:nvSpPr>
        <p:spPr/>
        <p:txBody>
          <a:bodyPr/>
          <a:lstStyle/>
          <a:p>
            <a:fld id="{346C12F0-1EBB-480D-ABDD-9E520B75E68A}" type="slidenum">
              <a:rPr lang="en-CA" smtClean="0"/>
              <a:t>‹#›</a:t>
            </a:fld>
            <a:endParaRPr lang="en-CA"/>
          </a:p>
        </p:txBody>
      </p:sp>
    </p:spTree>
    <p:extLst>
      <p:ext uri="{BB962C8B-B14F-4D97-AF65-F5344CB8AC3E}">
        <p14:creationId xmlns:p14="http://schemas.microsoft.com/office/powerpoint/2010/main" val="485662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49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30465-1F84-B5ED-4E62-B29B0F54691F}"/>
              </a:ext>
            </a:extLst>
          </p:cNvPr>
          <p:cNvSpPr>
            <a:spLocks noGrp="1"/>
          </p:cNvSpPr>
          <p:nvPr>
            <p:ph type="title"/>
          </p:nvPr>
        </p:nvSpPr>
        <p:spPr/>
        <p:txBody>
          <a:bodyPr/>
          <a:lstStyle/>
          <a:p>
            <a:r>
              <a:rPr lang="en-US"/>
              <a:t>Click to edit Master title style</a:t>
            </a:r>
            <a:endParaRPr lang="en-CA"/>
          </a:p>
        </p:txBody>
      </p:sp>
      <p:sp>
        <p:nvSpPr>
          <p:cNvPr id="3" name="Slide Number Placeholder 2">
            <a:extLst>
              <a:ext uri="{FF2B5EF4-FFF2-40B4-BE49-F238E27FC236}">
                <a16:creationId xmlns:a16="http://schemas.microsoft.com/office/drawing/2014/main" id="{07510A6B-9D3D-9029-278D-69CEFCE36E35}"/>
              </a:ext>
            </a:extLst>
          </p:cNvPr>
          <p:cNvSpPr>
            <a:spLocks noGrp="1"/>
          </p:cNvSpPr>
          <p:nvPr>
            <p:ph type="sldNum" sz="quarter" idx="10"/>
          </p:nvPr>
        </p:nvSpPr>
        <p:spPr/>
        <p:txBody>
          <a:body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B5DD41E9-B248-2930-6F46-0546C0B95A58}"/>
              </a:ext>
            </a:extLst>
          </p:cNvPr>
          <p:cNvSpPr>
            <a:spLocks noGrp="1"/>
          </p:cNvSpPr>
          <p:nvPr>
            <p:ph type="ftr" sz="quarter" idx="11"/>
          </p:nvPr>
        </p:nvSpPr>
        <p:spPr/>
        <p:txBody>
          <a:bodyPr/>
          <a:lstStyle>
            <a:lvl1pPr>
              <a:defRPr>
                <a:solidFill>
                  <a:schemeClr val="accent1">
                    <a:lumMod val="50000"/>
                  </a:schemeClr>
                </a:solidFill>
              </a:defRPr>
            </a:lvl1pPr>
          </a:lstStyle>
          <a:p>
            <a:r>
              <a:rPr lang="en-US"/>
              <a:t>presentation title</a:t>
            </a:r>
          </a:p>
        </p:txBody>
      </p:sp>
    </p:spTree>
    <p:extLst>
      <p:ext uri="{BB962C8B-B14F-4D97-AF65-F5344CB8AC3E}">
        <p14:creationId xmlns:p14="http://schemas.microsoft.com/office/powerpoint/2010/main" val="1922934060"/>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p>
        </p:txBody>
      </p:sp>
    </p:spTree>
    <p:extLst>
      <p:ext uri="{BB962C8B-B14F-4D97-AF65-F5344CB8AC3E}">
        <p14:creationId xmlns:p14="http://schemas.microsoft.com/office/powerpoint/2010/main" val="34061813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2.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3.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theme" Target="../theme/theme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5.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74" r:id="rId7"/>
    <p:sldLayoutId id="2147483666" r:id="rId8"/>
    <p:sldLayoutId id="2147483667" r:id="rId9"/>
    <p:sldLayoutId id="2147483668" r:id="rId10"/>
    <p:sldLayoutId id="2147483669" r:id="rId11"/>
    <p:sldLayoutId id="2147483670" r:id="rId12"/>
    <p:sldLayoutId id="2147483653" r:id="rId13"/>
    <p:sldLayoutId id="2147483671" r:id="rId14"/>
    <p:sldLayoutId id="2147483672" r:id="rId15"/>
    <p:sldLayoutId id="2147483673" r:id="rId16"/>
    <p:sldLayoutId id="2147483654" r:id="rId17"/>
    <p:sldLayoutId id="2147483655" r:id="rId18"/>
    <p:sldLayoutId id="2147483656" r:id="rId19"/>
    <p:sldLayoutId id="2147483657" r:id="rId20"/>
  </p:sldLayoutIdLst>
  <mc:AlternateContent xmlns:mc="http://schemas.openxmlformats.org/markup-compatibility/2006" xmlns:p14="http://schemas.microsoft.com/office/powerpoint/2010/main">
    <mc:Choice Requires="p14">
      <p:transition spd="slow" p14:dur="3000"/>
    </mc:Choice>
    <mc:Fallback xmlns="">
      <p:transition spd="slow"/>
    </mc:Fallback>
  </mc:AlternateConten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92667" y="477622"/>
            <a:ext cx="3385820" cy="276999"/>
          </a:xfrm>
          <a:prstGeom prst="rect">
            <a:avLst/>
          </a:prstGeom>
        </p:spPr>
        <p:txBody>
          <a:bodyPr wrap="square" lIns="0" tIns="0" rIns="0" bIns="0">
            <a:spAutoFit/>
          </a:bodyPr>
          <a:lstStyle>
            <a:lvl1pPr>
              <a:defRPr sz="1800" b="1" i="0">
                <a:solidFill>
                  <a:schemeClr val="tx1"/>
                </a:solidFill>
                <a:latin typeface="Arial"/>
                <a:cs typeface="Arial"/>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9/16/2024</a:t>
            </a:fld>
            <a:endParaRPr lang="en-US"/>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7599357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Lst>
  <mc:AlternateContent xmlns:mc="http://schemas.openxmlformats.org/markup-compatibility/2006" xmlns:p14="http://schemas.microsoft.com/office/powerpoint/2010/main">
    <mc:Choice Requires="p14">
      <p:transition spd="slow" p14:dur="3000"/>
    </mc:Choice>
    <mc:Fallback xmlns="">
      <p:transition spd="slow"/>
    </mc:Fallback>
  </mc:AlternateContent>
  <p:txStyles>
    <p:titleStyle>
      <a:lvl1pPr>
        <a:defRPr>
          <a:latin typeface="+mj-lt"/>
          <a:ea typeface="+mj-ea"/>
          <a:cs typeface="+mj-cs"/>
        </a:defRPr>
      </a:lvl1pPr>
    </p:titleStyle>
    <p:body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bodyStyle>
    <p:other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92667" y="477622"/>
            <a:ext cx="7935807" cy="276999"/>
          </a:xfrm>
          <a:prstGeom prst="rect">
            <a:avLst/>
          </a:prstGeom>
        </p:spPr>
        <p:txBody>
          <a:bodyPr wrap="square" lIns="0" tIns="0" rIns="0" bIns="0">
            <a:spAutoFit/>
          </a:bodyPr>
          <a:lstStyle>
            <a:lvl1pPr>
              <a:defRPr sz="1800" b="1" i="0">
                <a:solidFill>
                  <a:schemeClr val="tx1"/>
                </a:solidFill>
                <a:latin typeface="Arial"/>
                <a:cs typeface="Arial"/>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9/16/2024</a:t>
            </a:fld>
            <a:endParaRPr lang="en-US"/>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1266918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Lst>
  <mc:AlternateContent xmlns:mc="http://schemas.openxmlformats.org/markup-compatibility/2006" xmlns:p14="http://schemas.microsoft.com/office/powerpoint/2010/main">
    <mc:Choice Requires="p14">
      <p:transition spd="slow" p14:dur="3000"/>
    </mc:Choice>
    <mc:Fallback xmlns="">
      <p:transition spd="slow"/>
    </mc:Fallback>
  </mc:AlternateContent>
  <p:txStyles>
    <p:titleStyle>
      <a:lvl1pPr>
        <a:defRPr>
          <a:latin typeface="+mj-lt"/>
          <a:ea typeface="+mj-ea"/>
          <a:cs typeface="+mj-cs"/>
        </a:defRPr>
      </a:lvl1pPr>
    </p:titleStyle>
    <p:body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bodyStyle>
    <p:other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33064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F85730-3D34-1D83-5438-E6B970FE5F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DF3C796-981D-AF9D-EB3D-9B73BBA6E1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068AC5B-5DEB-1E25-1BB3-D8C329BEB1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800B576-E25D-4674-A8AD-AA00DF70BEDF}" type="datetimeFigureOut">
              <a:rPr lang="en-CA" smtClean="0"/>
              <a:t>2024-09-16</a:t>
            </a:fld>
            <a:endParaRPr lang="en-CA"/>
          </a:p>
        </p:txBody>
      </p:sp>
      <p:sp>
        <p:nvSpPr>
          <p:cNvPr id="5" name="Footer Placeholder 4">
            <a:extLst>
              <a:ext uri="{FF2B5EF4-FFF2-40B4-BE49-F238E27FC236}">
                <a16:creationId xmlns:a16="http://schemas.microsoft.com/office/drawing/2014/main" id="{70C0BB81-6AC2-8008-BAB9-85F24F6A48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633A7F24-8347-B660-55F8-8CF94ACC7A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46C12F0-1EBB-480D-ABDD-9E520B75E68A}" type="slidenum">
              <a:rPr lang="en-CA" smtClean="0"/>
              <a:t>‹#›</a:t>
            </a:fld>
            <a:endParaRPr lang="en-CA"/>
          </a:p>
        </p:txBody>
      </p:sp>
    </p:spTree>
    <p:extLst>
      <p:ext uri="{BB962C8B-B14F-4D97-AF65-F5344CB8AC3E}">
        <p14:creationId xmlns:p14="http://schemas.microsoft.com/office/powerpoint/2010/main" val="111177619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6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9.xml"/><Relationship Id="rId5" Type="http://schemas.openxmlformats.org/officeDocument/2006/relationships/image" Target="../media/image20.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hyperlink" Target="https://auth0.conquest-cloud.ca/u/login?state=hqFo2SBaMkNrSFpYNGloR1Rvbm5uSGd5MlBzM0Z5VmFwYk1PQaFur3VuaXZlcnNhbC1sb2dpbqN0aWTZIHVOdEhmR0lqb19Gc1lhVHA5Z1pycm5JS2RnVjU3a1h3o2NpZNkgNUd4NHdPa0lRMkZXMW1KV3dOeXRXUW1aT2dKMkozMDSlb3JnaWS0b3JnX01iS0NkbnBheHZjNVFYRzOnb3JnbmFtZahjb25xdWVzdA&amp;ui_locales=en-CA" TargetMode="External"/><Relationship Id="rId2" Type="http://schemas.openxmlformats.org/officeDocument/2006/relationships/image" Target="../media/image21.jpeg"/><Relationship Id="rId1" Type="http://schemas.openxmlformats.org/officeDocument/2006/relationships/slideLayout" Target="../slideLayouts/slideLayout5.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diagramLayout" Target="../diagrams/layout3.xml"/><Relationship Id="rId7" Type="http://schemas.openxmlformats.org/officeDocument/2006/relationships/image" Target="../media/image56.png"/><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s://ycharts.com/login"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svg"/><Relationship Id="rId7" Type="http://schemas.openxmlformats.org/officeDocument/2006/relationships/image" Target="../media/image63.svg"/><Relationship Id="rId2" Type="http://schemas.openxmlformats.org/officeDocument/2006/relationships/image" Target="../media/image58.png"/><Relationship Id="rId1" Type="http://schemas.openxmlformats.org/officeDocument/2006/relationships/slideLayout" Target="../slideLayouts/slideLayout9.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 Id="rId9" Type="http://schemas.openxmlformats.org/officeDocument/2006/relationships/image" Target="../media/image65.sv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svg"/><Relationship Id="rId2" Type="http://schemas.openxmlformats.org/officeDocument/2006/relationships/image" Target="../media/image71.jpeg"/><Relationship Id="rId1" Type="http://schemas.openxmlformats.org/officeDocument/2006/relationships/slideLayout" Target="../slideLayouts/slideLayout16.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 Id="rId9"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62.xml"/><Relationship Id="rId5" Type="http://schemas.openxmlformats.org/officeDocument/2006/relationships/image" Target="../media/image3.png"/><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9" name="Picture Placeholder 8" descr="Two kayakers in sunlight">
            <a:extLst>
              <a:ext uri="{FF2B5EF4-FFF2-40B4-BE49-F238E27FC236}">
                <a16:creationId xmlns:a16="http://schemas.microsoft.com/office/drawing/2014/main" id="{180F0132-EEE7-0F85-C7A0-E35A823DD14C}"/>
              </a:ext>
            </a:extLst>
          </p:cNvPr>
          <p:cNvPicPr>
            <a:picLocks noGrp="1" noChangeAspect="1"/>
          </p:cNvPicPr>
          <p:nvPr>
            <p:ph type="pic" sz="quarter" idx="10"/>
          </p:nvPr>
        </p:nvPicPr>
        <p:blipFill rotWithShape="1">
          <a:blip r:embed="rId2"/>
          <a:srcRect l="2942" r="2941" b="-1"/>
          <a:stretch/>
        </p:blipFill>
        <p:spPr>
          <a:xfrm>
            <a:off x="2522358" y="10"/>
            <a:ext cx="9669642" cy="6857990"/>
          </a:xfrm>
          <a:prstGeom prst="rect">
            <a:avLst/>
          </a:prstGeom>
        </p:spPr>
      </p:pic>
      <p:sp>
        <p:nvSpPr>
          <p:cNvPr id="17" name="Rectangle 16">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7" name="Title 6">
            <a:extLst>
              <a:ext uri="{FF2B5EF4-FFF2-40B4-BE49-F238E27FC236}">
                <a16:creationId xmlns:a16="http://schemas.microsoft.com/office/drawing/2014/main" id="{89C1740E-E5D5-19C7-0890-A14F28FA1362}"/>
              </a:ext>
            </a:extLst>
          </p:cNvPr>
          <p:cNvSpPr>
            <a:spLocks noGrp="1"/>
          </p:cNvSpPr>
          <p:nvPr>
            <p:ph type="title"/>
          </p:nvPr>
        </p:nvSpPr>
        <p:spPr>
          <a:xfrm>
            <a:off x="952229" y="0"/>
            <a:ext cx="6589113" cy="3674853"/>
          </a:xfrm>
          <a:noFill/>
        </p:spPr>
        <p:txBody>
          <a:bodyPr vert="horz" lIns="91440" tIns="45720" rIns="91440" bIns="45720" rtlCol="0" anchor="b">
            <a:normAutofit/>
          </a:bodyPr>
          <a:lstStyle/>
          <a:p>
            <a:pPr algn="l"/>
            <a:r>
              <a:rPr lang="en-US" sz="5200" cap="none" dirty="0">
                <a:solidFill>
                  <a:schemeClr val="accent4">
                    <a:lumMod val="75000"/>
                  </a:schemeClr>
                </a:solidFill>
                <a:latin typeface="Montserrat" panose="00000500000000000000" pitchFamily="2" charset="0"/>
              </a:rPr>
              <a:t>Name</a:t>
            </a:r>
            <a:br>
              <a:rPr lang="en-US" sz="5200" cap="none" dirty="0">
                <a:solidFill>
                  <a:schemeClr val="accent4">
                    <a:lumMod val="75000"/>
                  </a:schemeClr>
                </a:solidFill>
                <a:latin typeface="Montserrat" panose="00000500000000000000" pitchFamily="2" charset="0"/>
              </a:rPr>
            </a:br>
            <a:r>
              <a:rPr lang="en-US" sz="5200" cap="none" dirty="0">
                <a:solidFill>
                  <a:schemeClr val="accent4">
                    <a:lumMod val="75000"/>
                  </a:schemeClr>
                </a:solidFill>
                <a:latin typeface="Montserrat" panose="00000500000000000000" pitchFamily="2" charset="0"/>
              </a:rPr>
              <a:t> </a:t>
            </a:r>
            <a:br>
              <a:rPr lang="en-US" sz="5200" cap="none" dirty="0">
                <a:solidFill>
                  <a:schemeClr val="accent4">
                    <a:lumMod val="75000"/>
                  </a:schemeClr>
                </a:solidFill>
                <a:latin typeface="Montserrat" panose="00000500000000000000" pitchFamily="2" charset="0"/>
              </a:rPr>
            </a:br>
            <a:r>
              <a:rPr lang="en-US" sz="5200" b="1" cap="none" dirty="0">
                <a:solidFill>
                  <a:schemeClr val="accent4">
                    <a:lumMod val="75000"/>
                  </a:schemeClr>
                </a:solidFill>
                <a:latin typeface="Libre Baskerville" panose="02000000000000000000" pitchFamily="2" charset="0"/>
              </a:rPr>
              <a:t>Financial Review</a:t>
            </a:r>
          </a:p>
        </p:txBody>
      </p:sp>
      <p:sp>
        <p:nvSpPr>
          <p:cNvPr id="2" name="Subtitle 1">
            <a:extLst>
              <a:ext uri="{FF2B5EF4-FFF2-40B4-BE49-F238E27FC236}">
                <a16:creationId xmlns:a16="http://schemas.microsoft.com/office/drawing/2014/main" id="{A1307D8B-2864-21B6-1CE1-B605F29281C5}"/>
              </a:ext>
            </a:extLst>
          </p:cNvPr>
          <p:cNvSpPr>
            <a:spLocks noGrp="1"/>
          </p:cNvSpPr>
          <p:nvPr>
            <p:ph type="subTitle" idx="1"/>
          </p:nvPr>
        </p:nvSpPr>
        <p:spPr>
          <a:xfrm>
            <a:off x="952229" y="4629234"/>
            <a:ext cx="3973386" cy="1485319"/>
          </a:xfrm>
          <a:noFill/>
        </p:spPr>
        <p:txBody>
          <a:bodyPr vert="horz" lIns="91440" tIns="45720" rIns="91440" bIns="45720" rtlCol="0">
            <a:normAutofit/>
          </a:bodyPr>
          <a:lstStyle/>
          <a:p>
            <a:pPr algn="l"/>
            <a:r>
              <a:rPr lang="en-US" cap="none" dirty="0">
                <a:latin typeface="Montserrat" pitchFamily="2" charset="0"/>
              </a:rPr>
              <a:t>June 2024</a:t>
            </a:r>
            <a:endParaRPr lang="en-US" dirty="0">
              <a:latin typeface="Montserrat" pitchFamily="2" charset="0"/>
            </a:endParaRPr>
          </a:p>
        </p:txBody>
      </p:sp>
      <p:pic>
        <p:nvPicPr>
          <p:cNvPr id="6" name="Picture 5" descr="A blue tree with leaves and text&#10;&#10;Description automatically generated">
            <a:extLst>
              <a:ext uri="{FF2B5EF4-FFF2-40B4-BE49-F238E27FC236}">
                <a16:creationId xmlns:a16="http://schemas.microsoft.com/office/drawing/2014/main" id="{9746F98D-0E06-FC4B-7D43-1B661D0CDD83}"/>
              </a:ext>
            </a:extLst>
          </p:cNvPr>
          <p:cNvPicPr>
            <a:picLocks noChangeAspect="1"/>
          </p:cNvPicPr>
          <p:nvPr/>
        </p:nvPicPr>
        <p:blipFill>
          <a:blip r:embed="rId3"/>
          <a:stretch>
            <a:fillRect/>
          </a:stretch>
        </p:blipFill>
        <p:spPr>
          <a:xfrm>
            <a:off x="494449" y="5502950"/>
            <a:ext cx="1921261" cy="1082467"/>
          </a:xfrm>
          <a:prstGeom prst="rect">
            <a:avLst/>
          </a:prstGeom>
        </p:spPr>
      </p:pic>
      <p:pic>
        <p:nvPicPr>
          <p:cNvPr id="11" name="Picture 10" descr="A logo with blue and green text&#10;&#10;Description automatically generated">
            <a:extLst>
              <a:ext uri="{FF2B5EF4-FFF2-40B4-BE49-F238E27FC236}">
                <a16:creationId xmlns:a16="http://schemas.microsoft.com/office/drawing/2014/main" id="{DE219240-256B-229D-CAB6-5978D2F795A3}"/>
              </a:ext>
            </a:extLst>
          </p:cNvPr>
          <p:cNvPicPr>
            <a:picLocks noChangeAspect="1"/>
          </p:cNvPicPr>
          <p:nvPr/>
        </p:nvPicPr>
        <p:blipFill>
          <a:blip r:embed="rId4"/>
          <a:stretch>
            <a:fillRect/>
          </a:stretch>
        </p:blipFill>
        <p:spPr>
          <a:xfrm>
            <a:off x="9975671" y="5588732"/>
            <a:ext cx="1522508" cy="910902"/>
          </a:xfrm>
          <a:prstGeom prst="rect">
            <a:avLst/>
          </a:prstGeom>
        </p:spPr>
      </p:pic>
    </p:spTree>
    <p:extLst>
      <p:ext uri="{BB962C8B-B14F-4D97-AF65-F5344CB8AC3E}">
        <p14:creationId xmlns:p14="http://schemas.microsoft.com/office/powerpoint/2010/main" val="3220198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25" descr="Test tubes with one test tube in orange with drops">
            <a:extLst>
              <a:ext uri="{FF2B5EF4-FFF2-40B4-BE49-F238E27FC236}">
                <a16:creationId xmlns:a16="http://schemas.microsoft.com/office/drawing/2014/main" id="{64D1B0B8-A800-902E-703C-785886A84FCA}"/>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88952" cy="1682496"/>
          </a:xfrm>
          <a:prstGeom prst="rect">
            <a:avLst/>
          </a:prstGeom>
        </p:spPr>
      </p:pic>
      <p:sp>
        <p:nvSpPr>
          <p:cNvPr id="2" name="Slide Number Placeholder 1">
            <a:extLst>
              <a:ext uri="{FF2B5EF4-FFF2-40B4-BE49-F238E27FC236}">
                <a16:creationId xmlns:a16="http://schemas.microsoft.com/office/drawing/2014/main" id="{D7FF752A-548F-B66E-6BC4-C7AB4A58BB66}"/>
              </a:ext>
            </a:extLst>
          </p:cNvPr>
          <p:cNvSpPr>
            <a:spLocks noGrp="1"/>
          </p:cNvSpPr>
          <p:nvPr>
            <p:ph type="sldNum" sz="quarter" idx="11"/>
          </p:nvPr>
        </p:nvSpPr>
        <p:spPr/>
        <p:txBody>
          <a:bodyPr/>
          <a:lstStyle/>
          <a:p>
            <a:fld id="{75DF2D63-3FF5-D547-96B9-BE9CCD1ABA58}" type="slidenum">
              <a:rPr lang="en-US" smtClean="0"/>
              <a:t>10</a:t>
            </a:fld>
            <a:endParaRPr lang="en-US"/>
          </a:p>
        </p:txBody>
      </p:sp>
      <p:sp>
        <p:nvSpPr>
          <p:cNvPr id="3" name="Footer Placeholder 2">
            <a:extLst>
              <a:ext uri="{FF2B5EF4-FFF2-40B4-BE49-F238E27FC236}">
                <a16:creationId xmlns:a16="http://schemas.microsoft.com/office/drawing/2014/main" id="{0E3D3B8C-A1DB-6624-62D4-95FA31C27511}"/>
              </a:ext>
            </a:extLst>
          </p:cNvPr>
          <p:cNvSpPr>
            <a:spLocks noGrp="1"/>
          </p:cNvSpPr>
          <p:nvPr>
            <p:ph type="ftr" sz="quarter" idx="12"/>
          </p:nvPr>
        </p:nvSpPr>
        <p:spPr/>
        <p:txBody>
          <a:bodyPr/>
          <a:lstStyle/>
          <a:p>
            <a:r>
              <a:rPr lang="en-US">
                <a:solidFill>
                  <a:schemeClr val="accent1">
                    <a:lumMod val="50000"/>
                  </a:schemeClr>
                </a:solidFill>
              </a:rPr>
              <a:t>Financial Review </a:t>
            </a:r>
          </a:p>
        </p:txBody>
      </p:sp>
      <p:sp>
        <p:nvSpPr>
          <p:cNvPr id="6" name="TextBox 5">
            <a:extLst>
              <a:ext uri="{FF2B5EF4-FFF2-40B4-BE49-F238E27FC236}">
                <a16:creationId xmlns:a16="http://schemas.microsoft.com/office/drawing/2014/main" id="{F4E2DA30-61D6-1A57-EC56-203C5C2D364A}"/>
              </a:ext>
            </a:extLst>
          </p:cNvPr>
          <p:cNvSpPr txBox="1"/>
          <p:nvPr/>
        </p:nvSpPr>
        <p:spPr>
          <a:xfrm>
            <a:off x="992164" y="645396"/>
            <a:ext cx="6096000" cy="661720"/>
          </a:xfrm>
          <a:prstGeom prst="rect">
            <a:avLst/>
          </a:prstGeom>
          <a:noFill/>
        </p:spPr>
        <p:txBody>
          <a:bodyPr wrap="square">
            <a:spAutoFit/>
          </a:bodyPr>
          <a:lstStyle/>
          <a:p>
            <a:r>
              <a:rPr kumimoji="0" lang="en-US" sz="3700" b="0" i="0" u="none" strike="noStrike" kern="1200" cap="all" spc="300" normalizeH="0" baseline="0" noProof="0">
                <a:ln>
                  <a:noFill/>
                </a:ln>
                <a:solidFill>
                  <a:schemeClr val="accent1">
                    <a:lumMod val="50000"/>
                  </a:schemeClr>
                </a:solidFill>
                <a:effectLst/>
                <a:uLnTx/>
                <a:uFillTx/>
                <a:latin typeface="Montserrat" pitchFamily="2" charset="0"/>
                <a:ea typeface="+mj-ea"/>
                <a:cs typeface="Posterama" panose="020B0504020200020000" pitchFamily="34" charset="0"/>
              </a:rPr>
              <a:t>Net worth Table </a:t>
            </a:r>
            <a:endParaRPr lang="en-CA" sz="3700">
              <a:solidFill>
                <a:schemeClr val="accent1">
                  <a:lumMod val="50000"/>
                </a:schemeClr>
              </a:solidFill>
              <a:latin typeface="Montserrat" pitchFamily="2" charset="0"/>
            </a:endParaRPr>
          </a:p>
        </p:txBody>
      </p:sp>
      <p:pic>
        <p:nvPicPr>
          <p:cNvPr id="5" name="Picture 4">
            <a:extLst>
              <a:ext uri="{FF2B5EF4-FFF2-40B4-BE49-F238E27FC236}">
                <a16:creationId xmlns:a16="http://schemas.microsoft.com/office/drawing/2014/main" id="{854A6CFE-E59B-E053-0538-9D08B0140281}"/>
              </a:ext>
            </a:extLst>
          </p:cNvPr>
          <p:cNvPicPr>
            <a:picLocks noChangeAspect="1"/>
          </p:cNvPicPr>
          <p:nvPr/>
        </p:nvPicPr>
        <p:blipFill>
          <a:blip r:embed="rId3"/>
          <a:srcRect/>
          <a:stretch/>
        </p:blipFill>
        <p:spPr>
          <a:xfrm>
            <a:off x="9948672" y="5525618"/>
            <a:ext cx="1705606" cy="960963"/>
          </a:xfrm>
          <a:prstGeom prst="rect">
            <a:avLst/>
          </a:prstGeom>
        </p:spPr>
      </p:pic>
    </p:spTree>
    <p:extLst>
      <p:ext uri="{BB962C8B-B14F-4D97-AF65-F5344CB8AC3E}">
        <p14:creationId xmlns:p14="http://schemas.microsoft.com/office/powerpoint/2010/main" val="2393278068"/>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25" descr="Test tubes with one test tube in orange with drops">
            <a:extLst>
              <a:ext uri="{FF2B5EF4-FFF2-40B4-BE49-F238E27FC236}">
                <a16:creationId xmlns:a16="http://schemas.microsoft.com/office/drawing/2014/main" id="{64D1B0B8-A800-902E-703C-785886A84FCA}"/>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0" y="0"/>
            <a:ext cx="12188952" cy="1682496"/>
          </a:xfrm>
          <a:prstGeom prst="rect">
            <a:avLst/>
          </a:prstGeom>
        </p:spPr>
      </p:pic>
      <p:sp>
        <p:nvSpPr>
          <p:cNvPr id="2" name="Slide Number Placeholder 1">
            <a:extLst>
              <a:ext uri="{FF2B5EF4-FFF2-40B4-BE49-F238E27FC236}">
                <a16:creationId xmlns:a16="http://schemas.microsoft.com/office/drawing/2014/main" id="{D7FF752A-548F-B66E-6BC4-C7AB4A58BB66}"/>
              </a:ext>
            </a:extLst>
          </p:cNvPr>
          <p:cNvSpPr>
            <a:spLocks noGrp="1"/>
          </p:cNvSpPr>
          <p:nvPr>
            <p:ph type="sldNum" sz="quarter" idx="11"/>
          </p:nvPr>
        </p:nvSpPr>
        <p:spPr/>
        <p:txBody>
          <a:bodyPr/>
          <a:lstStyle/>
          <a:p>
            <a:fld id="{75DF2D63-3FF5-D547-96B9-BE9CCD1ABA58}" type="slidenum">
              <a:rPr lang="en-US" smtClean="0"/>
              <a:t>11</a:t>
            </a:fld>
            <a:endParaRPr lang="en-US"/>
          </a:p>
        </p:txBody>
      </p:sp>
      <p:sp>
        <p:nvSpPr>
          <p:cNvPr id="3" name="Footer Placeholder 2">
            <a:extLst>
              <a:ext uri="{FF2B5EF4-FFF2-40B4-BE49-F238E27FC236}">
                <a16:creationId xmlns:a16="http://schemas.microsoft.com/office/drawing/2014/main" id="{0E3D3B8C-A1DB-6624-62D4-95FA31C27511}"/>
              </a:ext>
            </a:extLst>
          </p:cNvPr>
          <p:cNvSpPr>
            <a:spLocks noGrp="1"/>
          </p:cNvSpPr>
          <p:nvPr>
            <p:ph type="ftr" sz="quarter" idx="12"/>
          </p:nvPr>
        </p:nvSpPr>
        <p:spPr/>
        <p:txBody>
          <a:bodyPr/>
          <a:lstStyle/>
          <a:p>
            <a:r>
              <a:rPr lang="en-US">
                <a:solidFill>
                  <a:schemeClr val="accent1">
                    <a:lumMod val="50000"/>
                  </a:schemeClr>
                </a:solidFill>
              </a:rPr>
              <a:t>Financial Review </a:t>
            </a:r>
          </a:p>
        </p:txBody>
      </p:sp>
      <p:sp>
        <p:nvSpPr>
          <p:cNvPr id="6" name="TextBox 5">
            <a:extLst>
              <a:ext uri="{FF2B5EF4-FFF2-40B4-BE49-F238E27FC236}">
                <a16:creationId xmlns:a16="http://schemas.microsoft.com/office/drawing/2014/main" id="{F4E2DA30-61D6-1A57-EC56-203C5C2D364A}"/>
              </a:ext>
            </a:extLst>
          </p:cNvPr>
          <p:cNvSpPr txBox="1"/>
          <p:nvPr/>
        </p:nvSpPr>
        <p:spPr>
          <a:xfrm>
            <a:off x="992164" y="645396"/>
            <a:ext cx="6096000" cy="661720"/>
          </a:xfrm>
          <a:prstGeom prst="rect">
            <a:avLst/>
          </a:prstGeom>
          <a:noFill/>
        </p:spPr>
        <p:txBody>
          <a:bodyPr wrap="square">
            <a:spAutoFit/>
          </a:bodyPr>
          <a:lstStyle/>
          <a:p>
            <a:r>
              <a:rPr kumimoji="0" lang="en-US" sz="3700" b="0" i="0" u="none" strike="noStrike" kern="1200" cap="all" spc="300" normalizeH="0" baseline="0" noProof="0">
                <a:ln>
                  <a:noFill/>
                </a:ln>
                <a:solidFill>
                  <a:schemeClr val="accent1">
                    <a:lumMod val="50000"/>
                  </a:schemeClr>
                </a:solidFill>
                <a:effectLst/>
                <a:uLnTx/>
                <a:uFillTx/>
                <a:latin typeface="Montserrat" pitchFamily="2" charset="0"/>
                <a:ea typeface="+mj-ea"/>
                <a:cs typeface="Posterama" panose="020B0504020200020000" pitchFamily="34" charset="0"/>
              </a:rPr>
              <a:t>Net worth Chart</a:t>
            </a:r>
            <a:endParaRPr lang="en-CA" sz="3700">
              <a:solidFill>
                <a:schemeClr val="accent1">
                  <a:lumMod val="50000"/>
                </a:schemeClr>
              </a:solidFill>
              <a:latin typeface="Montserrat" pitchFamily="2" charset="0"/>
            </a:endParaRPr>
          </a:p>
        </p:txBody>
      </p:sp>
    </p:spTree>
    <p:extLst>
      <p:ext uri="{BB962C8B-B14F-4D97-AF65-F5344CB8AC3E}">
        <p14:creationId xmlns:p14="http://schemas.microsoft.com/office/powerpoint/2010/main" val="70958064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8957-9A97-980C-F497-7E5703949396}"/>
              </a:ext>
            </a:extLst>
          </p:cNvPr>
          <p:cNvSpPr>
            <a:spLocks noGrp="1"/>
          </p:cNvSpPr>
          <p:nvPr>
            <p:ph type="title"/>
          </p:nvPr>
        </p:nvSpPr>
        <p:spPr>
          <a:xfrm>
            <a:off x="3433313" y="585161"/>
            <a:ext cx="6607834" cy="648929"/>
          </a:xfrm>
        </p:spPr>
        <p:txBody>
          <a:bodyPr/>
          <a:lstStyle/>
          <a:p>
            <a:pPr marL="0" marR="0" lvl="0" indent="0" defTabSz="914400" rtl="0" eaLnBrk="1" fontAlgn="auto" latinLnBrk="0" hangingPunct="1">
              <a:lnSpc>
                <a:spcPct val="100000"/>
              </a:lnSpc>
              <a:spcBef>
                <a:spcPts val="0"/>
              </a:spcBef>
              <a:spcAft>
                <a:spcPts val="0"/>
              </a:spcAft>
              <a:tabLst/>
              <a:defRPr/>
            </a:pPr>
            <a:r>
              <a:rPr kumimoji="0" lang="en-CA" sz="3700" b="0" i="0" u="none" strike="noStrike" kern="1200" cap="none" spc="0" normalizeH="0" baseline="0" noProof="0" dirty="0">
                <a:ln>
                  <a:noFill/>
                </a:ln>
                <a:solidFill>
                  <a:srgbClr val="96D3ED">
                    <a:lumMod val="50000"/>
                  </a:srgbClr>
                </a:solidFill>
                <a:effectLst/>
                <a:uLnTx/>
                <a:uFillTx/>
                <a:latin typeface="Montserrat"/>
                <a:ea typeface="+mn-ea"/>
                <a:cs typeface="+mn-cs"/>
              </a:rPr>
              <a:t>YOUR FINANCIAL GOALS </a:t>
            </a:r>
            <a:br>
              <a:rPr kumimoji="0" lang="en-CA" sz="3700" b="0" i="0" u="none" strike="noStrike" kern="1200" cap="none" spc="0" normalizeH="0" baseline="0" noProof="0" dirty="0">
                <a:ln>
                  <a:noFill/>
                </a:ln>
                <a:solidFill>
                  <a:srgbClr val="96D3ED">
                    <a:lumMod val="50000"/>
                  </a:srgbClr>
                </a:solidFill>
                <a:effectLst/>
                <a:uLnTx/>
                <a:uFillTx/>
                <a:latin typeface="Montserrat"/>
                <a:ea typeface="+mn-ea"/>
                <a:cs typeface="+mn-cs"/>
              </a:rPr>
            </a:br>
            <a:endParaRPr lang="en-CA" sz="3700" dirty="0"/>
          </a:p>
        </p:txBody>
      </p:sp>
      <p:sp>
        <p:nvSpPr>
          <p:cNvPr id="3" name="Slide Number Placeholder 2">
            <a:extLst>
              <a:ext uri="{FF2B5EF4-FFF2-40B4-BE49-F238E27FC236}">
                <a16:creationId xmlns:a16="http://schemas.microsoft.com/office/drawing/2014/main" id="{174425E8-8AAF-DA1D-D8E6-22E806417B8E}"/>
              </a:ext>
            </a:extLst>
          </p:cNvPr>
          <p:cNvSpPr>
            <a:spLocks noGrp="1"/>
          </p:cNvSpPr>
          <p:nvPr>
            <p:ph type="sldNum" sz="quarter" idx="11"/>
          </p:nvPr>
        </p:nvSpPr>
        <p:spPr/>
        <p:txBody>
          <a:bodyPr/>
          <a:lstStyle/>
          <a:p>
            <a:fld id="{75DF2D63-3FF5-D547-96B9-BE9CCD1ABA58}" type="slidenum">
              <a:rPr lang="en-US" smtClean="0"/>
              <a:t>12</a:t>
            </a:fld>
            <a:endParaRPr lang="en-US"/>
          </a:p>
        </p:txBody>
      </p:sp>
      <p:sp>
        <p:nvSpPr>
          <p:cNvPr id="4" name="Footer Placeholder 3">
            <a:extLst>
              <a:ext uri="{FF2B5EF4-FFF2-40B4-BE49-F238E27FC236}">
                <a16:creationId xmlns:a16="http://schemas.microsoft.com/office/drawing/2014/main" id="{E9BC75CA-D070-866E-5AA8-3A4F6AFB28F5}"/>
              </a:ext>
            </a:extLst>
          </p:cNvPr>
          <p:cNvSpPr>
            <a:spLocks noGrp="1"/>
          </p:cNvSpPr>
          <p:nvPr>
            <p:ph type="ftr" sz="quarter" idx="12"/>
          </p:nvPr>
        </p:nvSpPr>
        <p:spPr/>
        <p:txBody>
          <a:bodyPr/>
          <a:lstStyle/>
          <a:p>
            <a:r>
              <a:rPr lang="en-US" dirty="0">
                <a:solidFill>
                  <a:schemeClr val="accent1">
                    <a:lumMod val="50000"/>
                  </a:schemeClr>
                </a:solidFill>
              </a:rPr>
              <a:t>Financial review </a:t>
            </a:r>
          </a:p>
        </p:txBody>
      </p:sp>
      <p:graphicFrame>
        <p:nvGraphicFramePr>
          <p:cNvPr id="11" name="Content Placeholder 2">
            <a:extLst>
              <a:ext uri="{FF2B5EF4-FFF2-40B4-BE49-F238E27FC236}">
                <a16:creationId xmlns:a16="http://schemas.microsoft.com/office/drawing/2014/main" id="{AA83B973-5E78-B319-1047-CB141F905CDD}"/>
              </a:ext>
            </a:extLst>
          </p:cNvPr>
          <p:cNvGraphicFramePr>
            <a:graphicFrameLocks/>
          </p:cNvGraphicFramePr>
          <p:nvPr>
            <p:extLst>
              <p:ext uri="{D42A27DB-BD31-4B8C-83A1-F6EECF244321}">
                <p14:modId xmlns:p14="http://schemas.microsoft.com/office/powerpoint/2010/main" val="3655039518"/>
              </p:ext>
            </p:extLst>
          </p:nvPr>
        </p:nvGraphicFramePr>
        <p:xfrm>
          <a:off x="1304544" y="1549402"/>
          <a:ext cx="4906475" cy="4470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B6AE3D23-6981-79F6-C049-BF29635B7162}"/>
              </a:ext>
            </a:extLst>
          </p:cNvPr>
          <p:cNvSpPr txBox="1"/>
          <p:nvPr/>
        </p:nvSpPr>
        <p:spPr>
          <a:xfrm>
            <a:off x="6205257" y="1590614"/>
            <a:ext cx="2001328" cy="307777"/>
          </a:xfrm>
          <a:prstGeom prst="rect">
            <a:avLst/>
          </a:prstGeom>
          <a:noFill/>
        </p:spPr>
        <p:txBody>
          <a:bodyPr wrap="square" rtlCol="0">
            <a:spAutoFit/>
          </a:bodyPr>
          <a:lstStyle/>
          <a:p>
            <a:r>
              <a:rPr lang="en-CA" sz="1400" dirty="0">
                <a:solidFill>
                  <a:schemeClr val="accent5">
                    <a:lumMod val="50000"/>
                  </a:schemeClr>
                </a:solidFill>
              </a:rPr>
              <a:t>Save for Retirement</a:t>
            </a:r>
          </a:p>
        </p:txBody>
      </p:sp>
      <p:sp>
        <p:nvSpPr>
          <p:cNvPr id="14" name="TextBox 13">
            <a:extLst>
              <a:ext uri="{FF2B5EF4-FFF2-40B4-BE49-F238E27FC236}">
                <a16:creationId xmlns:a16="http://schemas.microsoft.com/office/drawing/2014/main" id="{3DEF8C0A-1A65-25D7-D301-7535D34F6B03}"/>
              </a:ext>
            </a:extLst>
          </p:cNvPr>
          <p:cNvSpPr txBox="1"/>
          <p:nvPr/>
        </p:nvSpPr>
        <p:spPr>
          <a:xfrm>
            <a:off x="6196834" y="2559275"/>
            <a:ext cx="2139351" cy="307777"/>
          </a:xfrm>
          <a:prstGeom prst="rect">
            <a:avLst/>
          </a:prstGeom>
          <a:noFill/>
        </p:spPr>
        <p:txBody>
          <a:bodyPr wrap="square" rtlCol="0">
            <a:spAutoFit/>
          </a:bodyPr>
          <a:lstStyle/>
          <a:p>
            <a:r>
              <a:rPr lang="en-CA" sz="1400" dirty="0">
                <a:solidFill>
                  <a:schemeClr val="accent4">
                    <a:lumMod val="50000"/>
                  </a:schemeClr>
                </a:solidFill>
              </a:rPr>
              <a:t>Reduce Interest Costs </a:t>
            </a:r>
          </a:p>
        </p:txBody>
      </p:sp>
      <p:sp>
        <p:nvSpPr>
          <p:cNvPr id="15" name="TextBox 14">
            <a:extLst>
              <a:ext uri="{FF2B5EF4-FFF2-40B4-BE49-F238E27FC236}">
                <a16:creationId xmlns:a16="http://schemas.microsoft.com/office/drawing/2014/main" id="{DC173B9F-E1CF-232F-92AF-ECB230D0ECC3}"/>
              </a:ext>
            </a:extLst>
          </p:cNvPr>
          <p:cNvSpPr txBox="1"/>
          <p:nvPr/>
        </p:nvSpPr>
        <p:spPr>
          <a:xfrm>
            <a:off x="8971268" y="3001834"/>
            <a:ext cx="2999174" cy="307777"/>
          </a:xfrm>
          <a:prstGeom prst="rect">
            <a:avLst/>
          </a:prstGeom>
          <a:noFill/>
        </p:spPr>
        <p:txBody>
          <a:bodyPr wrap="square" rtlCol="0">
            <a:spAutoFit/>
          </a:bodyPr>
          <a:lstStyle/>
          <a:p>
            <a:r>
              <a:rPr lang="en-CA" sz="1400" dirty="0">
                <a:solidFill>
                  <a:srgbClr val="00B0F0"/>
                </a:solidFill>
              </a:rPr>
              <a:t>Purchase Investment Property</a:t>
            </a:r>
          </a:p>
        </p:txBody>
      </p:sp>
      <p:sp>
        <p:nvSpPr>
          <p:cNvPr id="16" name="TextBox 15">
            <a:extLst>
              <a:ext uri="{FF2B5EF4-FFF2-40B4-BE49-F238E27FC236}">
                <a16:creationId xmlns:a16="http://schemas.microsoft.com/office/drawing/2014/main" id="{37B6E8FA-3B43-6139-661B-8E740EC93F47}"/>
              </a:ext>
            </a:extLst>
          </p:cNvPr>
          <p:cNvSpPr txBox="1"/>
          <p:nvPr/>
        </p:nvSpPr>
        <p:spPr>
          <a:xfrm>
            <a:off x="6211018" y="3440363"/>
            <a:ext cx="2643321" cy="523220"/>
          </a:xfrm>
          <a:prstGeom prst="rect">
            <a:avLst/>
          </a:prstGeom>
          <a:noFill/>
        </p:spPr>
        <p:txBody>
          <a:bodyPr wrap="square" rtlCol="0">
            <a:spAutoFit/>
          </a:bodyPr>
          <a:lstStyle/>
          <a:p>
            <a:r>
              <a:rPr lang="en-CA" sz="1400" dirty="0">
                <a:solidFill>
                  <a:schemeClr val="accent4">
                    <a:lumMod val="50000"/>
                  </a:schemeClr>
                </a:solidFill>
              </a:rPr>
              <a:t>Provide for Children or </a:t>
            </a:r>
          </a:p>
          <a:p>
            <a:r>
              <a:rPr lang="en-CA" sz="1400" dirty="0">
                <a:solidFill>
                  <a:schemeClr val="accent4">
                    <a:lumMod val="50000"/>
                  </a:schemeClr>
                </a:solidFill>
              </a:rPr>
              <a:t>Grandchildren's Education </a:t>
            </a:r>
          </a:p>
        </p:txBody>
      </p:sp>
      <p:sp>
        <p:nvSpPr>
          <p:cNvPr id="17" name="TextBox 16">
            <a:extLst>
              <a:ext uri="{FF2B5EF4-FFF2-40B4-BE49-F238E27FC236}">
                <a16:creationId xmlns:a16="http://schemas.microsoft.com/office/drawing/2014/main" id="{4FC8EEC0-FB85-AE77-698A-F473E445E196}"/>
              </a:ext>
            </a:extLst>
          </p:cNvPr>
          <p:cNvSpPr txBox="1"/>
          <p:nvPr/>
        </p:nvSpPr>
        <p:spPr>
          <a:xfrm>
            <a:off x="6212369" y="4088413"/>
            <a:ext cx="1794294" cy="307777"/>
          </a:xfrm>
          <a:prstGeom prst="rect">
            <a:avLst/>
          </a:prstGeom>
          <a:noFill/>
        </p:spPr>
        <p:txBody>
          <a:bodyPr wrap="square" rtlCol="0">
            <a:spAutoFit/>
          </a:bodyPr>
          <a:lstStyle/>
          <a:p>
            <a:r>
              <a:rPr lang="en-CA" sz="1400" dirty="0">
                <a:solidFill>
                  <a:schemeClr val="accent4">
                    <a:lumMod val="50000"/>
                  </a:schemeClr>
                </a:solidFill>
              </a:rPr>
              <a:t>Pay off Mortgage </a:t>
            </a:r>
          </a:p>
        </p:txBody>
      </p:sp>
      <p:sp>
        <p:nvSpPr>
          <p:cNvPr id="6" name="TextBox 5">
            <a:extLst>
              <a:ext uri="{FF2B5EF4-FFF2-40B4-BE49-F238E27FC236}">
                <a16:creationId xmlns:a16="http://schemas.microsoft.com/office/drawing/2014/main" id="{DA4F7822-CC5B-527F-E33C-86B3C6F91477}"/>
              </a:ext>
            </a:extLst>
          </p:cNvPr>
          <p:cNvSpPr txBox="1"/>
          <p:nvPr/>
        </p:nvSpPr>
        <p:spPr>
          <a:xfrm>
            <a:off x="6212369" y="2070511"/>
            <a:ext cx="2076028" cy="307777"/>
          </a:xfrm>
          <a:prstGeom prst="rect">
            <a:avLst/>
          </a:prstGeom>
          <a:noFill/>
        </p:spPr>
        <p:txBody>
          <a:bodyPr wrap="square" rtlCol="0">
            <a:spAutoFit/>
          </a:bodyPr>
          <a:lstStyle/>
          <a:p>
            <a:r>
              <a:rPr lang="en-CA" sz="1400" dirty="0">
                <a:solidFill>
                  <a:schemeClr val="accent4">
                    <a:lumMod val="50000"/>
                  </a:schemeClr>
                </a:solidFill>
              </a:rPr>
              <a:t>Minimize Taxes</a:t>
            </a:r>
          </a:p>
        </p:txBody>
      </p:sp>
      <p:sp>
        <p:nvSpPr>
          <p:cNvPr id="7" name="TextBox 6">
            <a:extLst>
              <a:ext uri="{FF2B5EF4-FFF2-40B4-BE49-F238E27FC236}">
                <a16:creationId xmlns:a16="http://schemas.microsoft.com/office/drawing/2014/main" id="{B289DB2D-481E-03C4-AEF6-6600629ECD23}"/>
              </a:ext>
            </a:extLst>
          </p:cNvPr>
          <p:cNvSpPr txBox="1"/>
          <p:nvPr/>
        </p:nvSpPr>
        <p:spPr>
          <a:xfrm>
            <a:off x="6196834" y="2992777"/>
            <a:ext cx="2643322" cy="307777"/>
          </a:xfrm>
          <a:prstGeom prst="rect">
            <a:avLst/>
          </a:prstGeom>
          <a:noFill/>
        </p:spPr>
        <p:txBody>
          <a:bodyPr wrap="square" rtlCol="0">
            <a:spAutoFit/>
          </a:bodyPr>
          <a:lstStyle/>
          <a:p>
            <a:r>
              <a:rPr lang="en-CA" sz="1400" dirty="0">
                <a:solidFill>
                  <a:schemeClr val="accent4">
                    <a:lumMod val="50000"/>
                  </a:schemeClr>
                </a:solidFill>
              </a:rPr>
              <a:t>Eliminate Financial Stress</a:t>
            </a:r>
          </a:p>
        </p:txBody>
      </p:sp>
      <p:sp>
        <p:nvSpPr>
          <p:cNvPr id="8" name="TextBox 7">
            <a:extLst>
              <a:ext uri="{FF2B5EF4-FFF2-40B4-BE49-F238E27FC236}">
                <a16:creationId xmlns:a16="http://schemas.microsoft.com/office/drawing/2014/main" id="{A1CF75BD-AB18-674A-C78A-85E7572827BB}"/>
              </a:ext>
            </a:extLst>
          </p:cNvPr>
          <p:cNvSpPr txBox="1"/>
          <p:nvPr/>
        </p:nvSpPr>
        <p:spPr>
          <a:xfrm>
            <a:off x="8971268" y="5288491"/>
            <a:ext cx="2510287" cy="307777"/>
          </a:xfrm>
          <a:prstGeom prst="rect">
            <a:avLst/>
          </a:prstGeom>
          <a:noFill/>
        </p:spPr>
        <p:txBody>
          <a:bodyPr wrap="square" rtlCol="0">
            <a:spAutoFit/>
          </a:bodyPr>
          <a:lstStyle/>
          <a:p>
            <a:r>
              <a:rPr lang="en-CA" sz="1400" dirty="0">
                <a:solidFill>
                  <a:srgbClr val="00B0F0"/>
                </a:solidFill>
              </a:rPr>
              <a:t>Help Children Financially</a:t>
            </a:r>
          </a:p>
        </p:txBody>
      </p:sp>
      <p:sp>
        <p:nvSpPr>
          <p:cNvPr id="9" name="TextBox 8">
            <a:extLst>
              <a:ext uri="{FF2B5EF4-FFF2-40B4-BE49-F238E27FC236}">
                <a16:creationId xmlns:a16="http://schemas.microsoft.com/office/drawing/2014/main" id="{B718C9BC-2B67-17C9-61F6-EE8EEF679A38}"/>
              </a:ext>
            </a:extLst>
          </p:cNvPr>
          <p:cNvSpPr txBox="1"/>
          <p:nvPr/>
        </p:nvSpPr>
        <p:spPr>
          <a:xfrm>
            <a:off x="8971268" y="1590614"/>
            <a:ext cx="1940942" cy="307777"/>
          </a:xfrm>
          <a:prstGeom prst="rect">
            <a:avLst/>
          </a:prstGeom>
          <a:noFill/>
        </p:spPr>
        <p:txBody>
          <a:bodyPr wrap="square" rtlCol="0">
            <a:spAutoFit/>
          </a:bodyPr>
          <a:lstStyle/>
          <a:p>
            <a:r>
              <a:rPr lang="en-CA" sz="1400" dirty="0">
                <a:solidFill>
                  <a:srgbClr val="00B0F0"/>
                </a:solidFill>
              </a:rPr>
              <a:t>Plan for your Estate</a:t>
            </a:r>
          </a:p>
        </p:txBody>
      </p:sp>
      <p:sp>
        <p:nvSpPr>
          <p:cNvPr id="10" name="TextBox 9">
            <a:extLst>
              <a:ext uri="{FF2B5EF4-FFF2-40B4-BE49-F238E27FC236}">
                <a16:creationId xmlns:a16="http://schemas.microsoft.com/office/drawing/2014/main" id="{0955F6EA-38F7-F320-C7E3-2FE6353636AB}"/>
              </a:ext>
            </a:extLst>
          </p:cNvPr>
          <p:cNvSpPr txBox="1"/>
          <p:nvPr/>
        </p:nvSpPr>
        <p:spPr>
          <a:xfrm>
            <a:off x="6205257" y="5277567"/>
            <a:ext cx="2766011" cy="307777"/>
          </a:xfrm>
          <a:prstGeom prst="rect">
            <a:avLst/>
          </a:prstGeom>
          <a:noFill/>
        </p:spPr>
        <p:txBody>
          <a:bodyPr wrap="square" rtlCol="0">
            <a:spAutoFit/>
          </a:bodyPr>
          <a:lstStyle/>
          <a:p>
            <a:r>
              <a:rPr lang="en-CA" sz="1400" dirty="0">
                <a:solidFill>
                  <a:schemeClr val="accent4">
                    <a:lumMod val="50000"/>
                  </a:schemeClr>
                </a:solidFill>
              </a:rPr>
              <a:t>Educate Yourself Financially</a:t>
            </a:r>
          </a:p>
        </p:txBody>
      </p:sp>
      <p:sp>
        <p:nvSpPr>
          <p:cNvPr id="12" name="TextBox 11">
            <a:extLst>
              <a:ext uri="{FF2B5EF4-FFF2-40B4-BE49-F238E27FC236}">
                <a16:creationId xmlns:a16="http://schemas.microsoft.com/office/drawing/2014/main" id="{879BF8B2-D501-1B28-803B-1250C6D96E65}"/>
              </a:ext>
            </a:extLst>
          </p:cNvPr>
          <p:cNvSpPr txBox="1"/>
          <p:nvPr/>
        </p:nvSpPr>
        <p:spPr>
          <a:xfrm>
            <a:off x="6205257" y="5719049"/>
            <a:ext cx="2902114" cy="307777"/>
          </a:xfrm>
          <a:prstGeom prst="rect">
            <a:avLst/>
          </a:prstGeom>
          <a:noFill/>
        </p:spPr>
        <p:txBody>
          <a:bodyPr wrap="square" rtlCol="0">
            <a:spAutoFit/>
          </a:bodyPr>
          <a:lstStyle/>
          <a:p>
            <a:r>
              <a:rPr lang="en-CA" sz="1400" dirty="0">
                <a:solidFill>
                  <a:schemeClr val="accent4">
                    <a:lumMod val="50000"/>
                  </a:schemeClr>
                </a:solidFill>
              </a:rPr>
              <a:t>Donate Regularly to Charity  </a:t>
            </a:r>
          </a:p>
        </p:txBody>
      </p:sp>
      <p:sp>
        <p:nvSpPr>
          <p:cNvPr id="18" name="TextBox 17">
            <a:extLst>
              <a:ext uri="{FF2B5EF4-FFF2-40B4-BE49-F238E27FC236}">
                <a16:creationId xmlns:a16="http://schemas.microsoft.com/office/drawing/2014/main" id="{863DD922-A4B3-A62E-E073-8728C69B0E0B}"/>
              </a:ext>
            </a:extLst>
          </p:cNvPr>
          <p:cNvSpPr txBox="1"/>
          <p:nvPr/>
        </p:nvSpPr>
        <p:spPr>
          <a:xfrm>
            <a:off x="8971268" y="4093096"/>
            <a:ext cx="2691055" cy="307777"/>
          </a:xfrm>
          <a:prstGeom prst="rect">
            <a:avLst/>
          </a:prstGeom>
          <a:noFill/>
        </p:spPr>
        <p:txBody>
          <a:bodyPr wrap="square" rtlCol="0">
            <a:spAutoFit/>
          </a:bodyPr>
          <a:lstStyle/>
          <a:p>
            <a:r>
              <a:rPr lang="en-CA" sz="1400" dirty="0">
                <a:solidFill>
                  <a:srgbClr val="00B0F0"/>
                </a:solidFill>
              </a:rPr>
              <a:t>Invest Your Money Ethically </a:t>
            </a:r>
          </a:p>
        </p:txBody>
      </p:sp>
      <p:sp>
        <p:nvSpPr>
          <p:cNvPr id="19" name="TextBox 18">
            <a:extLst>
              <a:ext uri="{FF2B5EF4-FFF2-40B4-BE49-F238E27FC236}">
                <a16:creationId xmlns:a16="http://schemas.microsoft.com/office/drawing/2014/main" id="{6334EA0F-C373-1D54-283D-7C4CF7269274}"/>
              </a:ext>
            </a:extLst>
          </p:cNvPr>
          <p:cNvSpPr txBox="1"/>
          <p:nvPr/>
        </p:nvSpPr>
        <p:spPr>
          <a:xfrm>
            <a:off x="6212369" y="4571913"/>
            <a:ext cx="2468872" cy="523220"/>
          </a:xfrm>
          <a:prstGeom prst="rect">
            <a:avLst/>
          </a:prstGeom>
          <a:noFill/>
        </p:spPr>
        <p:txBody>
          <a:bodyPr wrap="square" rtlCol="0">
            <a:spAutoFit/>
          </a:bodyPr>
          <a:lstStyle/>
          <a:p>
            <a:r>
              <a:rPr lang="en-CA" sz="1400" dirty="0">
                <a:solidFill>
                  <a:schemeClr val="accent4">
                    <a:lumMod val="50000"/>
                  </a:schemeClr>
                </a:solidFill>
              </a:rPr>
              <a:t>Ensure You Don’t Outlive </a:t>
            </a:r>
          </a:p>
          <a:p>
            <a:r>
              <a:rPr lang="en-CA" sz="1400" dirty="0">
                <a:solidFill>
                  <a:schemeClr val="accent4">
                    <a:lumMod val="50000"/>
                  </a:schemeClr>
                </a:solidFill>
              </a:rPr>
              <a:t>Your Retirement Income</a:t>
            </a:r>
          </a:p>
        </p:txBody>
      </p:sp>
      <p:sp>
        <p:nvSpPr>
          <p:cNvPr id="20" name="TextBox 19">
            <a:extLst>
              <a:ext uri="{FF2B5EF4-FFF2-40B4-BE49-F238E27FC236}">
                <a16:creationId xmlns:a16="http://schemas.microsoft.com/office/drawing/2014/main" id="{B9BD57A1-BB15-B457-90CA-00692ACFF0DA}"/>
              </a:ext>
            </a:extLst>
          </p:cNvPr>
          <p:cNvSpPr txBox="1"/>
          <p:nvPr/>
        </p:nvSpPr>
        <p:spPr>
          <a:xfrm>
            <a:off x="8971268" y="3436660"/>
            <a:ext cx="2027455" cy="523220"/>
          </a:xfrm>
          <a:prstGeom prst="rect">
            <a:avLst/>
          </a:prstGeom>
          <a:noFill/>
        </p:spPr>
        <p:txBody>
          <a:bodyPr wrap="square" rtlCol="0">
            <a:spAutoFit/>
          </a:bodyPr>
          <a:lstStyle/>
          <a:p>
            <a:r>
              <a:rPr lang="en-CA" sz="1400" dirty="0">
                <a:solidFill>
                  <a:srgbClr val="00B0F0"/>
                </a:solidFill>
              </a:rPr>
              <a:t>Protect Family from </a:t>
            </a:r>
          </a:p>
          <a:p>
            <a:r>
              <a:rPr lang="en-CA" sz="1400" dirty="0">
                <a:solidFill>
                  <a:srgbClr val="00B0F0"/>
                </a:solidFill>
              </a:rPr>
              <a:t>Unforeseen Events </a:t>
            </a:r>
          </a:p>
        </p:txBody>
      </p:sp>
      <p:sp>
        <p:nvSpPr>
          <p:cNvPr id="21" name="TextBox 20">
            <a:extLst>
              <a:ext uri="{FF2B5EF4-FFF2-40B4-BE49-F238E27FC236}">
                <a16:creationId xmlns:a16="http://schemas.microsoft.com/office/drawing/2014/main" id="{9728656C-073B-F1CA-116F-B6BD73AD72EC}"/>
              </a:ext>
            </a:extLst>
          </p:cNvPr>
          <p:cNvSpPr txBox="1"/>
          <p:nvPr/>
        </p:nvSpPr>
        <p:spPr>
          <a:xfrm>
            <a:off x="8971268" y="2088331"/>
            <a:ext cx="2006726" cy="307777"/>
          </a:xfrm>
          <a:prstGeom prst="rect">
            <a:avLst/>
          </a:prstGeom>
          <a:noFill/>
        </p:spPr>
        <p:txBody>
          <a:bodyPr wrap="square" rtlCol="0">
            <a:spAutoFit/>
          </a:bodyPr>
          <a:lstStyle/>
          <a:p>
            <a:r>
              <a:rPr lang="en-CA" sz="1400" dirty="0">
                <a:solidFill>
                  <a:srgbClr val="00B0F0"/>
                </a:solidFill>
              </a:rPr>
              <a:t>Help Aging Parents </a:t>
            </a:r>
          </a:p>
        </p:txBody>
      </p:sp>
      <p:sp>
        <p:nvSpPr>
          <p:cNvPr id="22" name="TextBox 21">
            <a:extLst>
              <a:ext uri="{FF2B5EF4-FFF2-40B4-BE49-F238E27FC236}">
                <a16:creationId xmlns:a16="http://schemas.microsoft.com/office/drawing/2014/main" id="{2BDEB456-705A-9061-17B5-C408931F4DC9}"/>
              </a:ext>
            </a:extLst>
          </p:cNvPr>
          <p:cNvSpPr txBox="1"/>
          <p:nvPr/>
        </p:nvSpPr>
        <p:spPr>
          <a:xfrm>
            <a:off x="8971268" y="5708125"/>
            <a:ext cx="2973048" cy="307777"/>
          </a:xfrm>
          <a:prstGeom prst="rect">
            <a:avLst/>
          </a:prstGeom>
          <a:noFill/>
        </p:spPr>
        <p:txBody>
          <a:bodyPr wrap="square" rtlCol="0">
            <a:spAutoFit/>
          </a:bodyPr>
          <a:lstStyle/>
          <a:p>
            <a:r>
              <a:rPr lang="en-CA" sz="1400" dirty="0">
                <a:solidFill>
                  <a:srgbClr val="00B0F0"/>
                </a:solidFill>
              </a:rPr>
              <a:t>Leave a Legacy for your family  </a:t>
            </a:r>
          </a:p>
        </p:txBody>
      </p:sp>
      <p:sp>
        <p:nvSpPr>
          <p:cNvPr id="23" name="TextBox 22">
            <a:extLst>
              <a:ext uri="{FF2B5EF4-FFF2-40B4-BE49-F238E27FC236}">
                <a16:creationId xmlns:a16="http://schemas.microsoft.com/office/drawing/2014/main" id="{C108D8FC-3BBF-7982-779A-7E48D56750E1}"/>
              </a:ext>
            </a:extLst>
          </p:cNvPr>
          <p:cNvSpPr txBox="1"/>
          <p:nvPr/>
        </p:nvSpPr>
        <p:spPr>
          <a:xfrm>
            <a:off x="8971268" y="2569399"/>
            <a:ext cx="3257147" cy="307777"/>
          </a:xfrm>
          <a:prstGeom prst="rect">
            <a:avLst/>
          </a:prstGeom>
          <a:noFill/>
        </p:spPr>
        <p:txBody>
          <a:bodyPr wrap="square" rtlCol="0">
            <a:spAutoFit/>
          </a:bodyPr>
          <a:lstStyle/>
          <a:p>
            <a:r>
              <a:rPr lang="en-CA" sz="1400" dirty="0">
                <a:solidFill>
                  <a:srgbClr val="00B0F0"/>
                </a:solidFill>
              </a:rPr>
              <a:t>Educate Your Children Financially</a:t>
            </a:r>
          </a:p>
        </p:txBody>
      </p:sp>
      <p:sp>
        <p:nvSpPr>
          <p:cNvPr id="24" name="TextBox 23">
            <a:extLst>
              <a:ext uri="{FF2B5EF4-FFF2-40B4-BE49-F238E27FC236}">
                <a16:creationId xmlns:a16="http://schemas.microsoft.com/office/drawing/2014/main" id="{D9D2F864-4824-71FF-69DF-6856B157CE4E}"/>
              </a:ext>
            </a:extLst>
          </p:cNvPr>
          <p:cNvSpPr txBox="1"/>
          <p:nvPr/>
        </p:nvSpPr>
        <p:spPr>
          <a:xfrm>
            <a:off x="8971268" y="4592579"/>
            <a:ext cx="2999174" cy="523220"/>
          </a:xfrm>
          <a:prstGeom prst="rect">
            <a:avLst/>
          </a:prstGeom>
          <a:noFill/>
        </p:spPr>
        <p:txBody>
          <a:bodyPr wrap="square" rtlCol="0">
            <a:spAutoFit/>
          </a:bodyPr>
          <a:lstStyle/>
          <a:p>
            <a:r>
              <a:rPr lang="en-CA" sz="1400" dirty="0">
                <a:solidFill>
                  <a:srgbClr val="00B0F0"/>
                </a:solidFill>
              </a:rPr>
              <a:t>Provide regular income from investments</a:t>
            </a:r>
          </a:p>
        </p:txBody>
      </p:sp>
    </p:spTree>
    <p:extLst>
      <p:ext uri="{BB962C8B-B14F-4D97-AF65-F5344CB8AC3E}">
        <p14:creationId xmlns:p14="http://schemas.microsoft.com/office/powerpoint/2010/main" val="1250636469"/>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84541-5928-AA4C-8224-B5CB022198C0}"/>
              </a:ext>
            </a:extLst>
          </p:cNvPr>
          <p:cNvSpPr>
            <a:spLocks noGrp="1"/>
          </p:cNvSpPr>
          <p:nvPr>
            <p:ph type="title"/>
          </p:nvPr>
        </p:nvSpPr>
        <p:spPr/>
        <p:txBody>
          <a:bodyPr/>
          <a:lstStyle/>
          <a:p>
            <a:r>
              <a:rPr lang="en-CA" sz="3700">
                <a:solidFill>
                  <a:schemeClr val="accent1">
                    <a:lumMod val="50000"/>
                  </a:schemeClr>
                </a:solidFill>
              </a:rPr>
              <a:t>Financial WELL-BEING CHECK IN</a:t>
            </a:r>
          </a:p>
        </p:txBody>
      </p:sp>
      <p:sp>
        <p:nvSpPr>
          <p:cNvPr id="3" name="Slide Number Placeholder 2">
            <a:extLst>
              <a:ext uri="{FF2B5EF4-FFF2-40B4-BE49-F238E27FC236}">
                <a16:creationId xmlns:a16="http://schemas.microsoft.com/office/drawing/2014/main" id="{A09DFFE3-3640-A0AB-4FB9-1674A29604D3}"/>
              </a:ext>
            </a:extLst>
          </p:cNvPr>
          <p:cNvSpPr>
            <a:spLocks noGrp="1"/>
          </p:cNvSpPr>
          <p:nvPr>
            <p:ph type="sldNum" sz="quarter" idx="10"/>
          </p:nvPr>
        </p:nvSpPr>
        <p:spPr/>
        <p:txBody>
          <a:bodyPr/>
          <a:lstStyle/>
          <a:p>
            <a:fld id="{75DF2D63-3FF5-D547-96B9-BE9CCD1ABA58}" type="slidenum">
              <a:rPr lang="en-US" smtClean="0"/>
              <a:pPr/>
              <a:t>13</a:t>
            </a:fld>
            <a:endParaRPr lang="en-US"/>
          </a:p>
        </p:txBody>
      </p:sp>
      <p:sp>
        <p:nvSpPr>
          <p:cNvPr id="4" name="Footer Placeholder 3">
            <a:extLst>
              <a:ext uri="{FF2B5EF4-FFF2-40B4-BE49-F238E27FC236}">
                <a16:creationId xmlns:a16="http://schemas.microsoft.com/office/drawing/2014/main" id="{E6495763-8BC3-990D-4DB1-2C95F1EB330D}"/>
              </a:ext>
            </a:extLst>
          </p:cNvPr>
          <p:cNvSpPr>
            <a:spLocks noGrp="1"/>
          </p:cNvSpPr>
          <p:nvPr>
            <p:ph type="ftr" sz="quarter" idx="11"/>
          </p:nvPr>
        </p:nvSpPr>
        <p:spPr/>
        <p:txBody>
          <a:bodyPr/>
          <a:lstStyle/>
          <a:p>
            <a:r>
              <a:rPr lang="en-US">
                <a:solidFill>
                  <a:schemeClr val="accent1">
                    <a:lumMod val="50000"/>
                  </a:schemeClr>
                </a:solidFill>
              </a:rPr>
              <a:t>Financial review</a:t>
            </a:r>
          </a:p>
        </p:txBody>
      </p:sp>
      <p:pic>
        <p:nvPicPr>
          <p:cNvPr id="26" name="Picture Placeholder 25" descr="Plants and notebook on table">
            <a:extLst>
              <a:ext uri="{FF2B5EF4-FFF2-40B4-BE49-F238E27FC236}">
                <a16:creationId xmlns:a16="http://schemas.microsoft.com/office/drawing/2014/main" id="{00B6BFAA-6718-968D-9FA4-230C850B4133}"/>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3886200" y="1717675"/>
            <a:ext cx="1828800" cy="1828800"/>
          </a:xfrm>
        </p:spPr>
      </p:pic>
      <p:pic>
        <p:nvPicPr>
          <p:cNvPr id="38" name="Picture Placeholder 37" descr="Person holding hand">
            <a:extLst>
              <a:ext uri="{FF2B5EF4-FFF2-40B4-BE49-F238E27FC236}">
                <a16:creationId xmlns:a16="http://schemas.microsoft.com/office/drawing/2014/main" id="{E08C981B-DC32-A558-3D49-9A6E4F657511}"/>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a:xfrm>
            <a:off x="8982075" y="1717675"/>
            <a:ext cx="1828800" cy="1828800"/>
          </a:xfrm>
        </p:spPr>
      </p:pic>
      <p:sp>
        <p:nvSpPr>
          <p:cNvPr id="9" name="Text Placeholder 8">
            <a:extLst>
              <a:ext uri="{FF2B5EF4-FFF2-40B4-BE49-F238E27FC236}">
                <a16:creationId xmlns:a16="http://schemas.microsoft.com/office/drawing/2014/main" id="{7C9CDB9B-C8B1-339C-EF23-81CF6816C7F6}"/>
              </a:ext>
            </a:extLst>
          </p:cNvPr>
          <p:cNvSpPr>
            <a:spLocks noGrp="1"/>
          </p:cNvSpPr>
          <p:nvPr>
            <p:ph type="body" sz="quarter" idx="16"/>
          </p:nvPr>
        </p:nvSpPr>
        <p:spPr>
          <a:xfrm>
            <a:off x="1298448" y="3685032"/>
            <a:ext cx="1828800" cy="684411"/>
          </a:xfrm>
        </p:spPr>
        <p:txBody>
          <a:bodyPr/>
          <a:lstStyle/>
          <a:p>
            <a:r>
              <a:rPr lang="en-CA">
                <a:solidFill>
                  <a:schemeClr val="accent1">
                    <a:lumMod val="50000"/>
                  </a:schemeClr>
                </a:solidFill>
              </a:rPr>
              <a:t>Retirement plan</a:t>
            </a:r>
          </a:p>
        </p:txBody>
      </p:sp>
      <p:sp>
        <p:nvSpPr>
          <p:cNvPr id="10" name="Text Placeholder 9">
            <a:extLst>
              <a:ext uri="{FF2B5EF4-FFF2-40B4-BE49-F238E27FC236}">
                <a16:creationId xmlns:a16="http://schemas.microsoft.com/office/drawing/2014/main" id="{249DD554-C1D7-C5DE-27FF-D9A710955811}"/>
              </a:ext>
            </a:extLst>
          </p:cNvPr>
          <p:cNvSpPr>
            <a:spLocks noGrp="1"/>
          </p:cNvSpPr>
          <p:nvPr>
            <p:ph type="body" sz="quarter" idx="17"/>
          </p:nvPr>
        </p:nvSpPr>
        <p:spPr>
          <a:xfrm>
            <a:off x="1298448" y="4844005"/>
            <a:ext cx="1828800" cy="1099595"/>
          </a:xfrm>
        </p:spPr>
        <p:txBody>
          <a:bodyPr/>
          <a:lstStyle/>
          <a:p>
            <a:r>
              <a:rPr lang="en-US"/>
              <a:t>Notes:</a:t>
            </a:r>
            <a:endParaRPr lang="en-CA"/>
          </a:p>
        </p:txBody>
      </p:sp>
      <p:sp>
        <p:nvSpPr>
          <p:cNvPr id="11" name="Text Placeholder 10">
            <a:extLst>
              <a:ext uri="{FF2B5EF4-FFF2-40B4-BE49-F238E27FC236}">
                <a16:creationId xmlns:a16="http://schemas.microsoft.com/office/drawing/2014/main" id="{B346DC0C-2463-3884-01F6-21962921554A}"/>
              </a:ext>
            </a:extLst>
          </p:cNvPr>
          <p:cNvSpPr>
            <a:spLocks noGrp="1"/>
          </p:cNvSpPr>
          <p:nvPr>
            <p:ph type="body" sz="quarter" idx="18"/>
          </p:nvPr>
        </p:nvSpPr>
        <p:spPr>
          <a:xfrm>
            <a:off x="3886200" y="3685032"/>
            <a:ext cx="1828800" cy="684411"/>
          </a:xfrm>
        </p:spPr>
        <p:txBody>
          <a:bodyPr/>
          <a:lstStyle/>
          <a:p>
            <a:r>
              <a:rPr lang="en-CA">
                <a:solidFill>
                  <a:schemeClr val="accent1">
                    <a:lumMod val="50000"/>
                  </a:schemeClr>
                </a:solidFill>
              </a:rPr>
              <a:t>Tax </a:t>
            </a:r>
          </a:p>
          <a:p>
            <a:r>
              <a:rPr lang="en-CA">
                <a:solidFill>
                  <a:schemeClr val="accent1">
                    <a:lumMod val="50000"/>
                  </a:schemeClr>
                </a:solidFill>
              </a:rPr>
              <a:t>planning </a:t>
            </a:r>
          </a:p>
        </p:txBody>
      </p:sp>
      <p:sp>
        <p:nvSpPr>
          <p:cNvPr id="12" name="Text Placeholder 11">
            <a:extLst>
              <a:ext uri="{FF2B5EF4-FFF2-40B4-BE49-F238E27FC236}">
                <a16:creationId xmlns:a16="http://schemas.microsoft.com/office/drawing/2014/main" id="{CFA2F15F-CAA7-8AE2-5120-042FFC79A611}"/>
              </a:ext>
            </a:extLst>
          </p:cNvPr>
          <p:cNvSpPr>
            <a:spLocks noGrp="1"/>
          </p:cNvSpPr>
          <p:nvPr>
            <p:ph type="body" sz="quarter" idx="19"/>
          </p:nvPr>
        </p:nvSpPr>
        <p:spPr>
          <a:xfrm>
            <a:off x="3895344" y="4844004"/>
            <a:ext cx="1733909" cy="1099595"/>
          </a:xfrm>
        </p:spPr>
        <p:txBody>
          <a:bodyPr/>
          <a:lstStyle/>
          <a:p>
            <a:r>
              <a:rPr lang="en-US" dirty="0"/>
              <a:t>Notes:</a:t>
            </a:r>
            <a:endParaRPr lang="en-CA" dirty="0"/>
          </a:p>
        </p:txBody>
      </p:sp>
      <p:sp>
        <p:nvSpPr>
          <p:cNvPr id="13" name="Text Placeholder 12">
            <a:extLst>
              <a:ext uri="{FF2B5EF4-FFF2-40B4-BE49-F238E27FC236}">
                <a16:creationId xmlns:a16="http://schemas.microsoft.com/office/drawing/2014/main" id="{DE4113C3-D579-59CB-7375-D63D2E72B641}"/>
              </a:ext>
            </a:extLst>
          </p:cNvPr>
          <p:cNvSpPr>
            <a:spLocks noGrp="1"/>
          </p:cNvSpPr>
          <p:nvPr>
            <p:ph type="body" sz="quarter" idx="20"/>
          </p:nvPr>
        </p:nvSpPr>
        <p:spPr>
          <a:xfrm>
            <a:off x="6473952" y="3685032"/>
            <a:ext cx="1828800" cy="684411"/>
          </a:xfrm>
        </p:spPr>
        <p:txBody>
          <a:bodyPr/>
          <a:lstStyle/>
          <a:p>
            <a:r>
              <a:rPr lang="en-CA">
                <a:solidFill>
                  <a:schemeClr val="accent1">
                    <a:lumMod val="50000"/>
                  </a:schemeClr>
                </a:solidFill>
              </a:rPr>
              <a:t>Family </a:t>
            </a:r>
          </a:p>
          <a:p>
            <a:r>
              <a:rPr lang="en-CA">
                <a:solidFill>
                  <a:schemeClr val="accent1">
                    <a:lumMod val="50000"/>
                  </a:schemeClr>
                </a:solidFill>
              </a:rPr>
              <a:t>protection</a:t>
            </a:r>
          </a:p>
        </p:txBody>
      </p:sp>
      <p:sp>
        <p:nvSpPr>
          <p:cNvPr id="14" name="Text Placeholder 13">
            <a:extLst>
              <a:ext uri="{FF2B5EF4-FFF2-40B4-BE49-F238E27FC236}">
                <a16:creationId xmlns:a16="http://schemas.microsoft.com/office/drawing/2014/main" id="{8E072D97-B1D8-4462-F5EF-A88F2565B566}"/>
              </a:ext>
            </a:extLst>
          </p:cNvPr>
          <p:cNvSpPr>
            <a:spLocks noGrp="1"/>
          </p:cNvSpPr>
          <p:nvPr>
            <p:ph type="body" sz="quarter" idx="21"/>
          </p:nvPr>
        </p:nvSpPr>
        <p:spPr>
          <a:xfrm>
            <a:off x="6473952" y="4844005"/>
            <a:ext cx="1828800" cy="1099595"/>
          </a:xfrm>
        </p:spPr>
        <p:txBody>
          <a:bodyPr/>
          <a:lstStyle/>
          <a:p>
            <a:r>
              <a:rPr lang="en-US" dirty="0"/>
              <a:t>Notes:</a:t>
            </a:r>
            <a:endParaRPr lang="en-CA" dirty="0"/>
          </a:p>
        </p:txBody>
      </p:sp>
      <p:sp>
        <p:nvSpPr>
          <p:cNvPr id="15" name="Text Placeholder 14">
            <a:extLst>
              <a:ext uri="{FF2B5EF4-FFF2-40B4-BE49-F238E27FC236}">
                <a16:creationId xmlns:a16="http://schemas.microsoft.com/office/drawing/2014/main" id="{3729F877-7EC6-EAAA-FCF6-C5C8FA2FEC22}"/>
              </a:ext>
            </a:extLst>
          </p:cNvPr>
          <p:cNvSpPr>
            <a:spLocks noGrp="1"/>
          </p:cNvSpPr>
          <p:nvPr>
            <p:ph type="body" sz="quarter" idx="22"/>
          </p:nvPr>
        </p:nvSpPr>
        <p:spPr>
          <a:xfrm>
            <a:off x="9070848" y="3685032"/>
            <a:ext cx="1828800" cy="684411"/>
          </a:xfrm>
        </p:spPr>
        <p:txBody>
          <a:bodyPr/>
          <a:lstStyle/>
          <a:p>
            <a:r>
              <a:rPr lang="en-CA">
                <a:solidFill>
                  <a:schemeClr val="accent1">
                    <a:lumMod val="50000"/>
                  </a:schemeClr>
                </a:solidFill>
              </a:rPr>
              <a:t>Estate preservation</a:t>
            </a:r>
          </a:p>
        </p:txBody>
      </p:sp>
      <p:sp>
        <p:nvSpPr>
          <p:cNvPr id="16" name="Text Placeholder 15">
            <a:extLst>
              <a:ext uri="{FF2B5EF4-FFF2-40B4-BE49-F238E27FC236}">
                <a16:creationId xmlns:a16="http://schemas.microsoft.com/office/drawing/2014/main" id="{7FCB5EB2-8C9F-DDCB-43A8-857EB93899DC}"/>
              </a:ext>
            </a:extLst>
          </p:cNvPr>
          <p:cNvSpPr>
            <a:spLocks noGrp="1"/>
          </p:cNvSpPr>
          <p:nvPr>
            <p:ph type="body" sz="quarter" idx="23"/>
          </p:nvPr>
        </p:nvSpPr>
        <p:spPr>
          <a:xfrm>
            <a:off x="9070848" y="4844005"/>
            <a:ext cx="1828800" cy="1099595"/>
          </a:xfrm>
        </p:spPr>
        <p:txBody>
          <a:bodyPr/>
          <a:lstStyle/>
          <a:p>
            <a:r>
              <a:rPr lang="en-US"/>
              <a:t>Notes:</a:t>
            </a:r>
            <a:endParaRPr lang="en-CA"/>
          </a:p>
        </p:txBody>
      </p:sp>
      <p:pic>
        <p:nvPicPr>
          <p:cNvPr id="24" name="Picture Placeholder 23" descr="Chairs on the beach">
            <a:extLst>
              <a:ext uri="{FF2B5EF4-FFF2-40B4-BE49-F238E27FC236}">
                <a16:creationId xmlns:a16="http://schemas.microsoft.com/office/drawing/2014/main" id="{271CA97D-B53F-FCF5-58B2-50F1FCE1E96F}"/>
              </a:ext>
            </a:extLst>
          </p:cNvPr>
          <p:cNvPicPr>
            <a:picLocks noGrp="1" noChangeAspect="1"/>
          </p:cNvPicPr>
          <p:nvPr>
            <p:ph type="pic" sz="quarter" idx="12"/>
          </p:nvPr>
        </p:nvPicPr>
        <p:blipFill>
          <a:blip r:embed="rId4" cstate="screen">
            <a:extLst>
              <a:ext uri="{28A0092B-C50C-407E-A947-70E740481C1C}">
                <a14:useLocalDpi xmlns:a14="http://schemas.microsoft.com/office/drawing/2010/main"/>
              </a:ext>
            </a:extLst>
          </a:blip>
          <a:srcRect/>
          <a:stretch>
            <a:fillRect/>
          </a:stretch>
        </p:blipFill>
        <p:spPr>
          <a:xfrm>
            <a:off x="1298448" y="1798698"/>
            <a:ext cx="1828800" cy="1828800"/>
          </a:xfrm>
        </p:spPr>
      </p:pic>
      <p:pic>
        <p:nvPicPr>
          <p:cNvPr id="36" name="Picture Placeholder 35" descr="Two music sheets folded to form a heart shape">
            <a:extLst>
              <a:ext uri="{FF2B5EF4-FFF2-40B4-BE49-F238E27FC236}">
                <a16:creationId xmlns:a16="http://schemas.microsoft.com/office/drawing/2014/main" id="{555EABCE-9E8E-FB68-7D8B-D179F8D430E8}"/>
              </a:ext>
            </a:extLst>
          </p:cNvPr>
          <p:cNvPicPr>
            <a:picLocks noGrp="1" noChangeAspect="1"/>
          </p:cNvPicPr>
          <p:nvPr>
            <p:ph type="pic" sz="quarter" idx="14"/>
          </p:nvPr>
        </p:nvPicPr>
        <p:blipFill>
          <a:blip r:embed="rId5" cstate="screen">
            <a:extLst>
              <a:ext uri="{28A0092B-C50C-407E-A947-70E740481C1C}">
                <a14:useLocalDpi xmlns:a14="http://schemas.microsoft.com/office/drawing/2010/main"/>
              </a:ext>
            </a:extLst>
          </a:blip>
          <a:srcRect/>
          <a:stretch>
            <a:fillRect/>
          </a:stretch>
        </p:blipFill>
        <p:spPr>
          <a:xfrm>
            <a:off x="6473825" y="1717675"/>
            <a:ext cx="1828800" cy="1828800"/>
          </a:xfrm>
        </p:spPr>
      </p:pic>
    </p:spTree>
    <p:extLst>
      <p:ext uri="{BB962C8B-B14F-4D97-AF65-F5344CB8AC3E}">
        <p14:creationId xmlns:p14="http://schemas.microsoft.com/office/powerpoint/2010/main" val="4167377271"/>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F13E8E6-643F-604F-09AC-7B770E3C18B2}"/>
              </a:ext>
            </a:extLst>
          </p:cNvPr>
          <p:cNvSpPr>
            <a:spLocks noGrp="1"/>
          </p:cNvSpPr>
          <p:nvPr>
            <p:ph type="title"/>
          </p:nvPr>
        </p:nvSpPr>
        <p:spPr>
          <a:xfrm>
            <a:off x="2540644" y="609600"/>
            <a:ext cx="9651356" cy="914400"/>
          </a:xfrm>
        </p:spPr>
        <p:txBody>
          <a:bodyPr/>
          <a:lstStyle/>
          <a:p>
            <a:r>
              <a:rPr lang="en-US" sz="3700">
                <a:solidFill>
                  <a:schemeClr val="accent1">
                    <a:lumMod val="50000"/>
                  </a:schemeClr>
                </a:solidFill>
              </a:rPr>
              <a:t>Retirement projection </a:t>
            </a:r>
          </a:p>
        </p:txBody>
      </p:sp>
      <p:pic>
        <p:nvPicPr>
          <p:cNvPr id="7" name="Content Placeholder 6" descr="Chairs on the beach">
            <a:extLst>
              <a:ext uri="{FF2B5EF4-FFF2-40B4-BE49-F238E27FC236}">
                <a16:creationId xmlns:a16="http://schemas.microsoft.com/office/drawing/2014/main" id="{D9064C65-33A7-E448-CCFA-A66D96EE73D9}"/>
              </a:ext>
            </a:extLst>
          </p:cNvPr>
          <p:cNvPicPr>
            <a:picLocks noGrp="1" noChangeAspect="1"/>
          </p:cNvPicPr>
          <p:nvPr>
            <p:ph idx="1"/>
          </p:nvPr>
        </p:nvPicPr>
        <p:blipFill>
          <a:blip r:embed="rId2"/>
          <a:srcRect/>
          <a:stretch/>
        </p:blipFill>
        <p:spPr>
          <a:xfrm>
            <a:off x="2930237" y="1790051"/>
            <a:ext cx="6331526" cy="3277897"/>
          </a:xfrm>
          <a:noFill/>
        </p:spPr>
      </p:pic>
      <p:sp>
        <p:nvSpPr>
          <p:cNvPr id="4" name="Slide Number Placeholder 3">
            <a:extLst>
              <a:ext uri="{FF2B5EF4-FFF2-40B4-BE49-F238E27FC236}">
                <a16:creationId xmlns:a16="http://schemas.microsoft.com/office/drawing/2014/main" id="{305B8634-B252-4120-25D2-63EAA151EEE0}"/>
              </a:ext>
            </a:extLst>
          </p:cNvPr>
          <p:cNvSpPr>
            <a:spLocks noGrp="1"/>
          </p:cNvSpPr>
          <p:nvPr>
            <p:ph type="sldNum" sz="quarter" idx="11"/>
          </p:nvPr>
        </p:nvSpPr>
        <p:spPr>
          <a:xfrm>
            <a:off x="420624" y="6019801"/>
            <a:ext cx="457200" cy="184150"/>
          </a:xfrm>
        </p:spPr>
        <p:txBody>
          <a:bodyPr anchor="ctr">
            <a:normAutofit/>
          </a:bodyPr>
          <a:lstStyle/>
          <a:p>
            <a:pPr>
              <a:spcAft>
                <a:spcPts val="600"/>
              </a:spcAft>
            </a:pPr>
            <a:fld id="{75DF2D63-3FF5-D547-96B9-BE9CCD1ABA58}" type="slidenum">
              <a:rPr lang="en-US" smtClean="0"/>
              <a:pPr>
                <a:spcAft>
                  <a:spcPts val="600"/>
                </a:spcAft>
              </a:pPr>
              <a:t>14</a:t>
            </a:fld>
            <a:endParaRPr lang="en-US"/>
          </a:p>
        </p:txBody>
      </p:sp>
      <p:sp>
        <p:nvSpPr>
          <p:cNvPr id="5" name="Footer Placeholder 4">
            <a:extLst>
              <a:ext uri="{FF2B5EF4-FFF2-40B4-BE49-F238E27FC236}">
                <a16:creationId xmlns:a16="http://schemas.microsoft.com/office/drawing/2014/main" id="{6B41A9A7-8AD6-AC6E-0905-321EA73041A0}"/>
              </a:ext>
            </a:extLst>
          </p:cNvPr>
          <p:cNvSpPr>
            <a:spLocks noGrp="1"/>
          </p:cNvSpPr>
          <p:nvPr>
            <p:ph type="ftr" sz="quarter" idx="12"/>
          </p:nvPr>
        </p:nvSpPr>
        <p:spPr>
          <a:xfrm rot="16200000">
            <a:off x="-242952" y="1451496"/>
            <a:ext cx="1784352" cy="189457"/>
          </a:xfrm>
        </p:spPr>
        <p:txBody>
          <a:bodyPr anchor="ctr">
            <a:normAutofit/>
          </a:bodyPr>
          <a:lstStyle/>
          <a:p>
            <a:pPr>
              <a:spcAft>
                <a:spcPts val="600"/>
              </a:spcAft>
            </a:pPr>
            <a:r>
              <a:rPr lang="en-US"/>
              <a:t>Financial review</a:t>
            </a:r>
          </a:p>
        </p:txBody>
      </p:sp>
      <p:sp>
        <p:nvSpPr>
          <p:cNvPr id="14" name="TextBox 13">
            <a:extLst>
              <a:ext uri="{FF2B5EF4-FFF2-40B4-BE49-F238E27FC236}">
                <a16:creationId xmlns:a16="http://schemas.microsoft.com/office/drawing/2014/main" id="{AD98E5AD-2E29-4FA7-D536-F360A31BEEAF}"/>
              </a:ext>
            </a:extLst>
          </p:cNvPr>
          <p:cNvSpPr txBox="1"/>
          <p:nvPr/>
        </p:nvSpPr>
        <p:spPr>
          <a:xfrm>
            <a:off x="3922661" y="5392361"/>
            <a:ext cx="4346678" cy="369332"/>
          </a:xfrm>
          <a:prstGeom prst="rect">
            <a:avLst/>
          </a:prstGeom>
          <a:noFill/>
        </p:spPr>
        <p:txBody>
          <a:bodyPr wrap="square">
            <a:spAutoFit/>
          </a:bodyPr>
          <a:lstStyle/>
          <a:p>
            <a:r>
              <a:rPr lang="en-CA">
                <a:solidFill>
                  <a:schemeClr val="accent1">
                    <a:lumMod val="50000"/>
                  </a:schemeClr>
                </a:solidFill>
                <a:hlinkClick r:id="rId3"/>
              </a:rPr>
              <a:t>Home | Retirement Projections </a:t>
            </a:r>
            <a:endParaRPr lang="en-CA">
              <a:solidFill>
                <a:schemeClr val="accent1">
                  <a:lumMod val="50000"/>
                </a:schemeClr>
              </a:solidFill>
            </a:endParaRPr>
          </a:p>
        </p:txBody>
      </p:sp>
      <p:pic>
        <p:nvPicPr>
          <p:cNvPr id="3" name="Picture Placeholder 25" descr="Senior couple laughing together">
            <a:extLst>
              <a:ext uri="{FF2B5EF4-FFF2-40B4-BE49-F238E27FC236}">
                <a16:creationId xmlns:a16="http://schemas.microsoft.com/office/drawing/2014/main" id="{30FA8ABC-BA59-0FBC-DC2B-3ED41C3EF36F}"/>
              </a:ext>
            </a:extLst>
          </p:cNvPr>
          <p:cNvPicPr>
            <a:picLocks noChangeAspect="1"/>
          </p:cNvPicPr>
          <p:nvPr/>
        </p:nvPicPr>
        <p:blipFill>
          <a:blip r:embed="rId4"/>
          <a:srcRect l="16622" r="16622"/>
          <a:stretch/>
        </p:blipFill>
        <p:spPr>
          <a:xfrm>
            <a:off x="10111943" y="5227440"/>
            <a:ext cx="1321460" cy="1321460"/>
          </a:xfrm>
          <a:prstGeom prst="ellipse">
            <a:avLst/>
          </a:prstGeom>
        </p:spPr>
      </p:pic>
    </p:spTree>
    <p:extLst>
      <p:ext uri="{BB962C8B-B14F-4D97-AF65-F5344CB8AC3E}">
        <p14:creationId xmlns:p14="http://schemas.microsoft.com/office/powerpoint/2010/main" val="2177869258"/>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F33C-0E06-F69E-C0DF-2375D873590F}"/>
              </a:ext>
            </a:extLst>
          </p:cNvPr>
          <p:cNvSpPr>
            <a:spLocks noGrp="1"/>
          </p:cNvSpPr>
          <p:nvPr>
            <p:ph type="title"/>
          </p:nvPr>
        </p:nvSpPr>
        <p:spPr>
          <a:xfrm>
            <a:off x="689402" y="407293"/>
            <a:ext cx="9829800" cy="562339"/>
          </a:xfrm>
        </p:spPr>
        <p:txBody>
          <a:bodyPr anchor="t">
            <a:normAutofit fontScale="90000"/>
          </a:bodyPr>
          <a:lstStyle/>
          <a:p>
            <a:r>
              <a:rPr lang="en-CA" sz="3700">
                <a:solidFill>
                  <a:schemeClr val="accent1">
                    <a:lumMod val="50000"/>
                  </a:schemeClr>
                </a:solidFill>
              </a:rPr>
              <a:t>Tax planning- 2024 Tax Rates</a:t>
            </a:r>
            <a:br>
              <a:rPr lang="en-CA" sz="3700"/>
            </a:br>
            <a:endParaRPr lang="en-CA" sz="2200" b="1"/>
          </a:p>
        </p:txBody>
      </p:sp>
      <p:sp>
        <p:nvSpPr>
          <p:cNvPr id="3" name="Slide Number Placeholder 2">
            <a:extLst>
              <a:ext uri="{FF2B5EF4-FFF2-40B4-BE49-F238E27FC236}">
                <a16:creationId xmlns:a16="http://schemas.microsoft.com/office/drawing/2014/main" id="{5FD3443D-56D1-E6C8-7050-C55A28EDB06C}"/>
              </a:ext>
            </a:extLst>
          </p:cNvPr>
          <p:cNvSpPr>
            <a:spLocks noGrp="1"/>
          </p:cNvSpPr>
          <p:nvPr>
            <p:ph type="sldNum" sz="quarter" idx="11"/>
          </p:nvPr>
        </p:nvSpPr>
        <p:spPr>
          <a:xfrm>
            <a:off x="420624" y="6019801"/>
            <a:ext cx="457200" cy="184150"/>
          </a:xfrm>
        </p:spPr>
        <p:txBody>
          <a:bodyPr anchor="ctr">
            <a:normAutofit/>
          </a:bodyPr>
          <a:lstStyle/>
          <a:p>
            <a:pPr>
              <a:spcAft>
                <a:spcPts val="600"/>
              </a:spcAft>
            </a:pPr>
            <a:fld id="{75DF2D63-3FF5-D547-96B9-BE9CCD1ABA58}" type="slidenum">
              <a:rPr lang="en-US" smtClean="0"/>
              <a:pPr>
                <a:spcAft>
                  <a:spcPts val="600"/>
                </a:spcAft>
              </a:pPr>
              <a:t>15</a:t>
            </a:fld>
            <a:endParaRPr lang="en-US"/>
          </a:p>
        </p:txBody>
      </p:sp>
      <p:sp>
        <p:nvSpPr>
          <p:cNvPr id="4" name="Footer Placeholder 3">
            <a:extLst>
              <a:ext uri="{FF2B5EF4-FFF2-40B4-BE49-F238E27FC236}">
                <a16:creationId xmlns:a16="http://schemas.microsoft.com/office/drawing/2014/main" id="{90FB9D5A-5011-1556-AF85-01DF8AE51301}"/>
              </a:ext>
            </a:extLst>
          </p:cNvPr>
          <p:cNvSpPr>
            <a:spLocks noGrp="1"/>
          </p:cNvSpPr>
          <p:nvPr>
            <p:ph type="ftr" sz="quarter" idx="12"/>
          </p:nvPr>
        </p:nvSpPr>
        <p:spPr>
          <a:xfrm rot="16200000">
            <a:off x="-242952" y="1451496"/>
            <a:ext cx="1784352" cy="189457"/>
          </a:xfrm>
        </p:spPr>
        <p:txBody>
          <a:bodyPr anchor="ctr">
            <a:normAutofit/>
          </a:bodyPr>
          <a:lstStyle/>
          <a:p>
            <a:pPr>
              <a:spcAft>
                <a:spcPts val="600"/>
              </a:spcAft>
            </a:pPr>
            <a:r>
              <a:rPr lang="en-US">
                <a:solidFill>
                  <a:schemeClr val="accent1">
                    <a:lumMod val="50000"/>
                  </a:schemeClr>
                </a:solidFill>
              </a:rPr>
              <a:t>Financial review</a:t>
            </a:r>
          </a:p>
        </p:txBody>
      </p:sp>
      <p:graphicFrame>
        <p:nvGraphicFramePr>
          <p:cNvPr id="8" name="Table 7">
            <a:extLst>
              <a:ext uri="{FF2B5EF4-FFF2-40B4-BE49-F238E27FC236}">
                <a16:creationId xmlns:a16="http://schemas.microsoft.com/office/drawing/2014/main" id="{35CDD5A8-C822-B783-ECB4-17E7842F8F1B}"/>
              </a:ext>
            </a:extLst>
          </p:cNvPr>
          <p:cNvGraphicFramePr>
            <a:graphicFrameLocks noGrp="1"/>
          </p:cNvGraphicFramePr>
          <p:nvPr>
            <p:extLst>
              <p:ext uri="{D42A27DB-BD31-4B8C-83A1-F6EECF244321}">
                <p14:modId xmlns:p14="http://schemas.microsoft.com/office/powerpoint/2010/main" val="4267232114"/>
              </p:ext>
            </p:extLst>
          </p:nvPr>
        </p:nvGraphicFramePr>
        <p:xfrm>
          <a:off x="882888" y="1051003"/>
          <a:ext cx="10426224" cy="4908552"/>
        </p:xfrm>
        <a:graphic>
          <a:graphicData uri="http://schemas.openxmlformats.org/drawingml/2006/table">
            <a:tbl>
              <a:tblPr>
                <a:tableStyleId>{5C22544A-7EE6-4342-B048-85BDC9FD1C3A}</a:tableStyleId>
              </a:tblPr>
              <a:tblGrid>
                <a:gridCol w="2611218">
                  <a:extLst>
                    <a:ext uri="{9D8B030D-6E8A-4147-A177-3AD203B41FA5}">
                      <a16:colId xmlns:a16="http://schemas.microsoft.com/office/drawing/2014/main" val="2095735110"/>
                    </a:ext>
                  </a:extLst>
                </a:gridCol>
                <a:gridCol w="2629871">
                  <a:extLst>
                    <a:ext uri="{9D8B030D-6E8A-4147-A177-3AD203B41FA5}">
                      <a16:colId xmlns:a16="http://schemas.microsoft.com/office/drawing/2014/main" val="1025161058"/>
                    </a:ext>
                  </a:extLst>
                </a:gridCol>
                <a:gridCol w="1380215">
                  <a:extLst>
                    <a:ext uri="{9D8B030D-6E8A-4147-A177-3AD203B41FA5}">
                      <a16:colId xmlns:a16="http://schemas.microsoft.com/office/drawing/2014/main" val="943726010"/>
                    </a:ext>
                  </a:extLst>
                </a:gridCol>
                <a:gridCol w="1827854">
                  <a:extLst>
                    <a:ext uri="{9D8B030D-6E8A-4147-A177-3AD203B41FA5}">
                      <a16:colId xmlns:a16="http://schemas.microsoft.com/office/drawing/2014/main" val="3130264215"/>
                    </a:ext>
                  </a:extLst>
                </a:gridCol>
                <a:gridCol w="1977066">
                  <a:extLst>
                    <a:ext uri="{9D8B030D-6E8A-4147-A177-3AD203B41FA5}">
                      <a16:colId xmlns:a16="http://schemas.microsoft.com/office/drawing/2014/main" val="1099622988"/>
                    </a:ext>
                  </a:extLst>
                </a:gridCol>
              </a:tblGrid>
              <a:tr h="414688">
                <a:tc>
                  <a:txBody>
                    <a:bodyPr/>
                    <a:lstStyle/>
                    <a:p>
                      <a:pPr lvl="0" algn="l" fontAlgn="b"/>
                      <a:r>
                        <a:rPr lang="en-CA" sz="1400" b="1" u="none" strike="noStrike">
                          <a:effectLst/>
                        </a:rPr>
                        <a:t>2024 Taxable Income</a:t>
                      </a:r>
                      <a:endParaRPr lang="en-CA" sz="1400" b="1" i="0" u="none" strike="noStrike">
                        <a:effectLst/>
                        <a:latin typeface="Garamond" panose="02020404030301010803"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fontAlgn="b"/>
                      <a:r>
                        <a:rPr lang="en-CA" sz="1400" b="1" u="none" strike="noStrike">
                          <a:effectLst/>
                        </a:rPr>
                        <a:t>Income or Interest Income</a:t>
                      </a:r>
                      <a:endParaRPr lang="en-CA" sz="1400" b="1" i="0" u="none" strike="noStrike">
                        <a:effectLst/>
                        <a:latin typeface="Garamond" panose="02020404030301010803"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fontAlgn="b"/>
                      <a:r>
                        <a:rPr lang="en-CA" sz="1400" b="1" u="none" strike="noStrike">
                          <a:effectLst/>
                        </a:rPr>
                        <a:t>Capital Gains</a:t>
                      </a:r>
                      <a:endParaRPr lang="en-CA" sz="1400" b="1" i="0" u="none" strike="noStrike">
                        <a:effectLst/>
                        <a:latin typeface="Garamond" panose="02020404030301010803"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fontAlgn="b"/>
                      <a:r>
                        <a:rPr lang="en-CA" sz="1400" b="1" u="none" strike="noStrike">
                          <a:effectLst/>
                        </a:rPr>
                        <a:t>Eligible Dividends</a:t>
                      </a:r>
                      <a:endParaRPr lang="en-CA" sz="1400" b="1" i="0" u="none" strike="noStrike">
                        <a:effectLst/>
                        <a:latin typeface="Garamond" panose="02020404030301010803"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l" fontAlgn="b"/>
                      <a:r>
                        <a:rPr lang="en-CA" sz="1400" b="1" u="none" strike="noStrike">
                          <a:effectLst/>
                        </a:rPr>
                        <a:t>Non </a:t>
                      </a:r>
                      <a:r>
                        <a:rPr lang="en-CA" sz="1400" b="1" u="none" strike="noStrike" err="1">
                          <a:effectLst/>
                        </a:rPr>
                        <a:t>Elig</a:t>
                      </a:r>
                      <a:r>
                        <a:rPr lang="en-CA" sz="1400" b="1" u="none" strike="noStrike">
                          <a:effectLst/>
                        </a:rPr>
                        <a:t> Dividends</a:t>
                      </a:r>
                      <a:endParaRPr lang="en-CA" sz="1400" b="1" i="0" u="none" strike="noStrike">
                        <a:effectLst/>
                        <a:latin typeface="Garamond" panose="02020404030301010803" pitchFamily="18"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extLst>
                  <a:ext uri="{0D108BD9-81ED-4DB2-BD59-A6C34878D82A}">
                    <a16:rowId xmlns:a16="http://schemas.microsoft.com/office/drawing/2014/main" val="2572267120"/>
                  </a:ext>
                </a:extLst>
              </a:tr>
              <a:tr h="380836">
                <a:tc>
                  <a:txBody>
                    <a:bodyPr/>
                    <a:lstStyle/>
                    <a:p>
                      <a:pPr lvl="0" algn="l" fontAlgn="ctr"/>
                      <a:r>
                        <a:rPr lang="en-CA" sz="1400" u="none" strike="noStrike">
                          <a:effectLst/>
                        </a:rPr>
                        <a:t>first $47,937</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20.06%</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10.03%</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-9.60%</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10.43%</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587725"/>
                  </a:ext>
                </a:extLst>
              </a:tr>
              <a:tr h="414688">
                <a:tc>
                  <a:txBody>
                    <a:bodyPr/>
                    <a:lstStyle/>
                    <a:p>
                      <a:pPr lvl="0" algn="l" fontAlgn="ctr"/>
                      <a:r>
                        <a:rPr lang="en-US" sz="1400" u="none" strike="noStrike">
                          <a:effectLst/>
                        </a:rPr>
                        <a:t>over $47,938 up to $55,867</a:t>
                      </a:r>
                      <a:endParaRPr lang="en-US"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400" u="none" strike="noStrike">
                          <a:effectLst/>
                        </a:rPr>
                        <a:t>22.70%</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400" u="none" strike="noStrike">
                          <a:effectLst/>
                        </a:rPr>
                        <a:t>11.35%</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400" u="none" strike="noStrike">
                          <a:effectLst/>
                        </a:rPr>
                        <a:t>-5.96%</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400" u="none" strike="noStrike">
                          <a:effectLst/>
                        </a:rPr>
                        <a:t>13.47%</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2559788"/>
                  </a:ext>
                </a:extLst>
              </a:tr>
              <a:tr h="414688">
                <a:tc>
                  <a:txBody>
                    <a:bodyPr/>
                    <a:lstStyle/>
                    <a:p>
                      <a:pPr lvl="0" algn="l" fontAlgn="ctr"/>
                      <a:r>
                        <a:rPr lang="en-US" sz="1400" u="none" strike="noStrike">
                          <a:effectLst/>
                        </a:rPr>
                        <a:t>over $55,868 up to $95,875</a:t>
                      </a:r>
                      <a:endParaRPr lang="en-US"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28.20%</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14.10%</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1.63%</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19.80%</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1876378"/>
                  </a:ext>
                </a:extLst>
              </a:tr>
              <a:tr h="414688">
                <a:tc>
                  <a:txBody>
                    <a:bodyPr/>
                    <a:lstStyle/>
                    <a:p>
                      <a:pPr lvl="0" algn="l" fontAlgn="ctr"/>
                      <a:r>
                        <a:rPr lang="en-US" sz="1400" u="none" strike="noStrike">
                          <a:effectLst/>
                        </a:rPr>
                        <a:t>over $95,876 up to $110,076</a:t>
                      </a:r>
                      <a:endParaRPr lang="en-US"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400" u="none" strike="noStrike">
                          <a:effectLst/>
                        </a:rPr>
                        <a:t>31.00%</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400" u="none" strike="noStrike">
                          <a:effectLst/>
                        </a:rPr>
                        <a:t>15.50%</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400" u="none" strike="noStrike">
                          <a:effectLst/>
                        </a:rPr>
                        <a:t>5.49%</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400" u="none" strike="noStrike">
                          <a:effectLst/>
                        </a:rPr>
                        <a:t>23.02%</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5955578"/>
                  </a:ext>
                </a:extLst>
              </a:tr>
              <a:tr h="414688">
                <a:tc>
                  <a:txBody>
                    <a:bodyPr/>
                    <a:lstStyle/>
                    <a:p>
                      <a:pPr lvl="0" algn="l" fontAlgn="ctr"/>
                      <a:r>
                        <a:rPr lang="en-US" sz="1400" u="none" strike="noStrike">
                          <a:effectLst/>
                        </a:rPr>
                        <a:t>over $110,077 up to $111,733</a:t>
                      </a:r>
                      <a:endParaRPr lang="en-US"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32.79%</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16.40%</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7.96%</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25.07%</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2664855"/>
                  </a:ext>
                </a:extLst>
              </a:tr>
              <a:tr h="414688">
                <a:tc>
                  <a:txBody>
                    <a:bodyPr/>
                    <a:lstStyle/>
                    <a:p>
                      <a:pPr lvl="0" algn="l" fontAlgn="ctr"/>
                      <a:r>
                        <a:rPr lang="en-US" sz="1400" u="none" strike="noStrike">
                          <a:effectLst/>
                        </a:rPr>
                        <a:t>over $111,734 up to $133,664</a:t>
                      </a:r>
                      <a:endParaRPr lang="en-US"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400" u="none" strike="noStrike">
                          <a:effectLst/>
                        </a:rPr>
                        <a:t>38.29%</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400" u="none" strike="noStrike">
                          <a:effectLst/>
                        </a:rPr>
                        <a:t>19.15%</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400" u="none" strike="noStrike">
                          <a:effectLst/>
                        </a:rPr>
                        <a:t>15.55%</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400" u="none" strike="noStrike">
                          <a:effectLst/>
                        </a:rPr>
                        <a:t>31.40%</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9127097"/>
                  </a:ext>
                </a:extLst>
              </a:tr>
              <a:tr h="414688">
                <a:tc>
                  <a:txBody>
                    <a:bodyPr/>
                    <a:lstStyle/>
                    <a:p>
                      <a:pPr lvl="0" algn="l" fontAlgn="ctr"/>
                      <a:r>
                        <a:rPr lang="en-US" sz="1400" u="none" strike="noStrike">
                          <a:effectLst/>
                        </a:rPr>
                        <a:t>over $133,665 up to $173,205</a:t>
                      </a:r>
                      <a:endParaRPr lang="en-US"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40.70%</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20.35%</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18.88%</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34.17%</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0174997"/>
                  </a:ext>
                </a:extLst>
              </a:tr>
              <a:tr h="414688">
                <a:tc>
                  <a:txBody>
                    <a:bodyPr/>
                    <a:lstStyle/>
                    <a:p>
                      <a:pPr lvl="0" algn="l" fontAlgn="ctr"/>
                      <a:r>
                        <a:rPr lang="en-US" sz="1400" u="none" strike="noStrike">
                          <a:effectLst/>
                        </a:rPr>
                        <a:t>over $173,206 up to $181,232</a:t>
                      </a:r>
                      <a:endParaRPr lang="en-US"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400" u="none" strike="noStrike">
                          <a:effectLst/>
                        </a:rPr>
                        <a:t>44.02%</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400" u="none" strike="noStrike">
                          <a:effectLst/>
                        </a:rPr>
                        <a:t>22.01%</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400" u="none" strike="noStrike">
                          <a:effectLst/>
                        </a:rPr>
                        <a:t>23.46%</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400" u="none" strike="noStrike">
                          <a:effectLst/>
                        </a:rPr>
                        <a:t>37.99%</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0844163"/>
                  </a:ext>
                </a:extLst>
              </a:tr>
              <a:tr h="414688">
                <a:tc>
                  <a:txBody>
                    <a:bodyPr/>
                    <a:lstStyle/>
                    <a:p>
                      <a:pPr lvl="0" algn="l" fontAlgn="ctr"/>
                      <a:r>
                        <a:rPr lang="en-US" sz="1400" u="none" strike="noStrike">
                          <a:effectLst/>
                        </a:rPr>
                        <a:t>over $181,233 up to $246,752</a:t>
                      </a:r>
                      <a:endParaRPr lang="en-US"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46.12%</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23.06%</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26.36%</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40.41%</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8934035"/>
                  </a:ext>
                </a:extLst>
              </a:tr>
              <a:tr h="414688">
                <a:tc>
                  <a:txBody>
                    <a:bodyPr/>
                    <a:lstStyle/>
                    <a:p>
                      <a:pPr lvl="0" algn="l" fontAlgn="ctr"/>
                      <a:r>
                        <a:rPr lang="en-US" sz="1400" u="none" strike="noStrike">
                          <a:effectLst/>
                        </a:rPr>
                        <a:t>over $246,752 up to $252,752</a:t>
                      </a:r>
                      <a:endParaRPr lang="en-US"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400" u="none" strike="noStrike">
                          <a:effectLst/>
                        </a:rPr>
                        <a:t>49.80%</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400" u="none" strike="noStrike">
                          <a:effectLst/>
                        </a:rPr>
                        <a:t>24.90%</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400" u="none" strike="noStrike">
                          <a:effectLst/>
                        </a:rPr>
                        <a:t>31.44%</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CA" sz="1400" u="none" strike="noStrike">
                          <a:effectLst/>
                        </a:rPr>
                        <a:t>44.64%</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9273788"/>
                  </a:ext>
                </a:extLst>
              </a:tr>
              <a:tr h="380836">
                <a:tc>
                  <a:txBody>
                    <a:bodyPr/>
                    <a:lstStyle/>
                    <a:p>
                      <a:pPr lvl="0" algn="l" fontAlgn="ctr"/>
                      <a:r>
                        <a:rPr lang="en-CA" sz="1400" u="none" strike="noStrike">
                          <a:effectLst/>
                        </a:rPr>
                        <a:t>over $252,752</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53.50%</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26.75%</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36.54%</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CA" sz="1400" u="none" strike="noStrike">
                          <a:effectLst/>
                        </a:rPr>
                        <a:t>48.89%</a:t>
                      </a:r>
                      <a:endParaRPr lang="en-CA" sz="1400" b="0" i="0" u="none" strike="noStrike">
                        <a:effectLst/>
                        <a:latin typeface="Garamond" panose="02020404030301010803"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101603"/>
                  </a:ext>
                </a:extLst>
              </a:tr>
            </a:tbl>
          </a:graphicData>
        </a:graphic>
      </p:graphicFrame>
      <p:pic>
        <p:nvPicPr>
          <p:cNvPr id="5" name="Picture Placeholder 25" descr="Plants and notebook on table">
            <a:extLst>
              <a:ext uri="{FF2B5EF4-FFF2-40B4-BE49-F238E27FC236}">
                <a16:creationId xmlns:a16="http://schemas.microsoft.com/office/drawing/2014/main" id="{DE90B327-A6A4-A351-8DE1-0B690A662530}"/>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0727857" y="5298825"/>
            <a:ext cx="1321460" cy="1321460"/>
          </a:xfrm>
          <a:prstGeom prst="ellipse">
            <a:avLst/>
          </a:prstGeom>
        </p:spPr>
      </p:pic>
    </p:spTree>
    <p:extLst>
      <p:ext uri="{BB962C8B-B14F-4D97-AF65-F5344CB8AC3E}">
        <p14:creationId xmlns:p14="http://schemas.microsoft.com/office/powerpoint/2010/main" val="1117568805"/>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9A7B3-74B7-5E31-52E4-D29375A9A027}"/>
              </a:ext>
            </a:extLst>
          </p:cNvPr>
          <p:cNvSpPr>
            <a:spLocks noGrp="1"/>
          </p:cNvSpPr>
          <p:nvPr>
            <p:ph type="title"/>
          </p:nvPr>
        </p:nvSpPr>
        <p:spPr>
          <a:xfrm>
            <a:off x="1301187" y="654048"/>
            <a:ext cx="9821955" cy="613342"/>
          </a:xfrm>
        </p:spPr>
        <p:txBody>
          <a:bodyPr/>
          <a:lstStyle/>
          <a:p>
            <a:pPr algn="ctr"/>
            <a:r>
              <a:rPr lang="en-CA" sz="3700">
                <a:solidFill>
                  <a:schemeClr val="accent1">
                    <a:lumMod val="50000"/>
                  </a:schemeClr>
                </a:solidFill>
              </a:rPr>
              <a:t>Family protection </a:t>
            </a:r>
          </a:p>
        </p:txBody>
      </p:sp>
      <p:sp>
        <p:nvSpPr>
          <p:cNvPr id="3" name="Slide Number Placeholder 2">
            <a:extLst>
              <a:ext uri="{FF2B5EF4-FFF2-40B4-BE49-F238E27FC236}">
                <a16:creationId xmlns:a16="http://schemas.microsoft.com/office/drawing/2014/main" id="{6B85FCEC-A278-5FBE-D7D8-40CBDE5478E5}"/>
              </a:ext>
            </a:extLst>
          </p:cNvPr>
          <p:cNvSpPr>
            <a:spLocks noGrp="1"/>
          </p:cNvSpPr>
          <p:nvPr>
            <p:ph type="sldNum" sz="quarter" idx="11"/>
          </p:nvPr>
        </p:nvSpPr>
        <p:spPr/>
        <p:txBody>
          <a:bodyPr/>
          <a:lstStyle/>
          <a:p>
            <a:fld id="{75DF2D63-3FF5-D547-96B9-BE9CCD1ABA58}" type="slidenum">
              <a:rPr lang="en-US" smtClean="0"/>
              <a:t>16</a:t>
            </a:fld>
            <a:endParaRPr lang="en-US"/>
          </a:p>
        </p:txBody>
      </p:sp>
      <p:sp>
        <p:nvSpPr>
          <p:cNvPr id="4" name="Footer Placeholder 3">
            <a:extLst>
              <a:ext uri="{FF2B5EF4-FFF2-40B4-BE49-F238E27FC236}">
                <a16:creationId xmlns:a16="http://schemas.microsoft.com/office/drawing/2014/main" id="{4DB9C6DC-C424-0C62-947D-344F2A26EDBF}"/>
              </a:ext>
            </a:extLst>
          </p:cNvPr>
          <p:cNvSpPr>
            <a:spLocks noGrp="1"/>
          </p:cNvSpPr>
          <p:nvPr>
            <p:ph type="ftr" sz="quarter" idx="12"/>
          </p:nvPr>
        </p:nvSpPr>
        <p:spPr/>
        <p:txBody>
          <a:bodyPr/>
          <a:lstStyle/>
          <a:p>
            <a:r>
              <a:rPr lang="en-US">
                <a:solidFill>
                  <a:schemeClr val="accent1">
                    <a:lumMod val="50000"/>
                  </a:schemeClr>
                </a:solidFill>
              </a:rPr>
              <a:t>Financial review</a:t>
            </a:r>
          </a:p>
        </p:txBody>
      </p:sp>
      <p:graphicFrame>
        <p:nvGraphicFramePr>
          <p:cNvPr id="7" name="Table 6">
            <a:extLst>
              <a:ext uri="{FF2B5EF4-FFF2-40B4-BE49-F238E27FC236}">
                <a16:creationId xmlns:a16="http://schemas.microsoft.com/office/drawing/2014/main" id="{9BBD843C-6DE6-F1CB-46C0-621E84160A33}"/>
              </a:ext>
            </a:extLst>
          </p:cNvPr>
          <p:cNvGraphicFramePr>
            <a:graphicFrameLocks noGrp="1"/>
          </p:cNvGraphicFramePr>
          <p:nvPr>
            <p:extLst>
              <p:ext uri="{D42A27DB-BD31-4B8C-83A1-F6EECF244321}">
                <p14:modId xmlns:p14="http://schemas.microsoft.com/office/powerpoint/2010/main" val="3482242727"/>
              </p:ext>
            </p:extLst>
          </p:nvPr>
        </p:nvGraphicFramePr>
        <p:xfrm>
          <a:off x="941330" y="1440635"/>
          <a:ext cx="10790612" cy="2796100"/>
        </p:xfrm>
        <a:graphic>
          <a:graphicData uri="http://schemas.openxmlformats.org/drawingml/2006/table">
            <a:tbl>
              <a:tblPr firstRow="1" bandRow="1">
                <a:tableStyleId>{5C22544A-7EE6-4342-B048-85BDC9FD1C3A}</a:tableStyleId>
              </a:tblPr>
              <a:tblGrid>
                <a:gridCol w="2697653">
                  <a:extLst>
                    <a:ext uri="{9D8B030D-6E8A-4147-A177-3AD203B41FA5}">
                      <a16:colId xmlns:a16="http://schemas.microsoft.com/office/drawing/2014/main" val="583703587"/>
                    </a:ext>
                  </a:extLst>
                </a:gridCol>
                <a:gridCol w="2697653">
                  <a:extLst>
                    <a:ext uri="{9D8B030D-6E8A-4147-A177-3AD203B41FA5}">
                      <a16:colId xmlns:a16="http://schemas.microsoft.com/office/drawing/2014/main" val="1976591172"/>
                    </a:ext>
                  </a:extLst>
                </a:gridCol>
                <a:gridCol w="2697653">
                  <a:extLst>
                    <a:ext uri="{9D8B030D-6E8A-4147-A177-3AD203B41FA5}">
                      <a16:colId xmlns:a16="http://schemas.microsoft.com/office/drawing/2014/main" val="3747612670"/>
                    </a:ext>
                  </a:extLst>
                </a:gridCol>
                <a:gridCol w="2697653">
                  <a:extLst>
                    <a:ext uri="{9D8B030D-6E8A-4147-A177-3AD203B41FA5}">
                      <a16:colId xmlns:a16="http://schemas.microsoft.com/office/drawing/2014/main" val="3510544459"/>
                    </a:ext>
                  </a:extLst>
                </a:gridCol>
              </a:tblGrid>
              <a:tr h="746612">
                <a:tc>
                  <a:txBody>
                    <a:bodyPr/>
                    <a:lstStyle/>
                    <a:p>
                      <a:endParaRPr lang="en-CA"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r>
                        <a:rPr lang="en-CA" b="1" dirty="0">
                          <a:solidFill>
                            <a:schemeClr val="tx1"/>
                          </a:solidFill>
                        </a:rPr>
                        <a:t>Coverage through work </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r>
                        <a:rPr lang="en-CA" b="1" dirty="0">
                          <a:solidFill>
                            <a:schemeClr val="tx1"/>
                          </a:solidFill>
                        </a:rPr>
                        <a:t>Private </a:t>
                      </a:r>
                    </a:p>
                    <a:p>
                      <a:pPr algn="ctr"/>
                      <a:r>
                        <a:rPr lang="en-CA" b="1" dirty="0">
                          <a:solidFill>
                            <a:schemeClr val="tx1"/>
                          </a:solidFill>
                        </a:rPr>
                        <a:t>Insurance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r>
                        <a:rPr lang="en-CA" b="1" dirty="0">
                          <a:solidFill>
                            <a:schemeClr val="tx1"/>
                          </a:solidFill>
                        </a:rPr>
                        <a:t>Gap in </a:t>
                      </a:r>
                    </a:p>
                    <a:p>
                      <a:pPr algn="ctr"/>
                      <a:r>
                        <a:rPr lang="en-CA" b="1" dirty="0">
                          <a:solidFill>
                            <a:schemeClr val="tx1"/>
                          </a:solidFill>
                        </a:rPr>
                        <a:t>coverage (-/+)</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extLst>
                  <a:ext uri="{0D108BD9-81ED-4DB2-BD59-A6C34878D82A}">
                    <a16:rowId xmlns:a16="http://schemas.microsoft.com/office/drawing/2014/main" val="167300264"/>
                  </a:ext>
                </a:extLst>
              </a:tr>
              <a:tr h="651438">
                <a:tc>
                  <a:txBody>
                    <a:bodyPr/>
                    <a:lstStyle/>
                    <a:p>
                      <a:r>
                        <a:rPr lang="en-CA" dirty="0"/>
                        <a:t>Life insurance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3203364"/>
                  </a:ext>
                </a:extLst>
              </a:tr>
              <a:tr h="746612">
                <a:tc>
                  <a:txBody>
                    <a:bodyPr/>
                    <a:lstStyle/>
                    <a:p>
                      <a:r>
                        <a:rPr lang="en-CA" dirty="0"/>
                        <a:t>Disability insurance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endParaRPr lang="en-CA"/>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2990915"/>
                  </a:ext>
                </a:extLst>
              </a:tr>
              <a:tr h="651438">
                <a:tc>
                  <a:txBody>
                    <a:bodyPr/>
                    <a:lstStyle/>
                    <a:p>
                      <a:r>
                        <a:rPr lang="en-CA" dirty="0"/>
                        <a:t>Critical illness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7758605"/>
                  </a:ext>
                </a:extLst>
              </a:tr>
            </a:tbl>
          </a:graphicData>
        </a:graphic>
      </p:graphicFrame>
      <p:sp>
        <p:nvSpPr>
          <p:cNvPr id="5" name="TextBox 4">
            <a:extLst>
              <a:ext uri="{FF2B5EF4-FFF2-40B4-BE49-F238E27FC236}">
                <a16:creationId xmlns:a16="http://schemas.microsoft.com/office/drawing/2014/main" id="{5D4664F4-323F-5A28-54B7-8A20BED3D6F2}"/>
              </a:ext>
            </a:extLst>
          </p:cNvPr>
          <p:cNvSpPr txBox="1"/>
          <p:nvPr/>
        </p:nvSpPr>
        <p:spPr>
          <a:xfrm>
            <a:off x="1301187" y="5696635"/>
            <a:ext cx="7531510" cy="646331"/>
          </a:xfrm>
          <a:prstGeom prst="rect">
            <a:avLst/>
          </a:prstGeom>
          <a:noFill/>
        </p:spPr>
        <p:txBody>
          <a:bodyPr wrap="square" rtlCol="0">
            <a:spAutoFit/>
          </a:bodyPr>
          <a:lstStyle/>
          <a:p>
            <a:r>
              <a:rPr lang="en-CA"/>
              <a:t>Insurance review?	</a:t>
            </a:r>
            <a:r>
              <a:rPr lang="en-US" sz="1800">
                <a:effectLst/>
                <a:ea typeface="Garamond" panose="02020404030301010803" pitchFamily="18" charset="0"/>
                <a:cs typeface="Garamond" panose="02020404030301010803" pitchFamily="18" charset="0"/>
              </a:rPr>
              <a:t>☐ </a:t>
            </a:r>
          </a:p>
          <a:p>
            <a:r>
              <a:rPr lang="en-US"/>
              <a:t>Leslie will contact you with a link to set up a meeting</a:t>
            </a:r>
            <a:r>
              <a:rPr lang="en-CA"/>
              <a:t>	</a:t>
            </a:r>
          </a:p>
        </p:txBody>
      </p:sp>
      <p:pic>
        <p:nvPicPr>
          <p:cNvPr id="6" name="Picture Placeholder 35" descr="Two music sheets folded to form a heart shape">
            <a:extLst>
              <a:ext uri="{FF2B5EF4-FFF2-40B4-BE49-F238E27FC236}">
                <a16:creationId xmlns:a16="http://schemas.microsoft.com/office/drawing/2014/main" id="{4F5038FF-66E8-7AA5-AFF1-2D9C033B4856}"/>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976413" y="4782235"/>
            <a:ext cx="1828800" cy="1828800"/>
          </a:xfrm>
          <a:prstGeom prst="ellipse">
            <a:avLst/>
          </a:prstGeom>
        </p:spPr>
      </p:pic>
    </p:spTree>
    <p:extLst>
      <p:ext uri="{BB962C8B-B14F-4D97-AF65-F5344CB8AC3E}">
        <p14:creationId xmlns:p14="http://schemas.microsoft.com/office/powerpoint/2010/main" val="3548293580"/>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3675-55D1-259E-47C6-A75D3191BC5B}"/>
              </a:ext>
            </a:extLst>
          </p:cNvPr>
          <p:cNvSpPr>
            <a:spLocks noGrp="1"/>
          </p:cNvSpPr>
          <p:nvPr>
            <p:ph type="title"/>
          </p:nvPr>
        </p:nvSpPr>
        <p:spPr/>
        <p:txBody>
          <a:bodyPr/>
          <a:lstStyle/>
          <a:p>
            <a:pPr algn="ctr"/>
            <a:r>
              <a:rPr lang="en-CA" sz="3700">
                <a:solidFill>
                  <a:schemeClr val="accent1">
                    <a:lumMod val="50000"/>
                  </a:schemeClr>
                </a:solidFill>
              </a:rPr>
              <a:t>Estate preservation</a:t>
            </a:r>
          </a:p>
        </p:txBody>
      </p:sp>
      <p:sp>
        <p:nvSpPr>
          <p:cNvPr id="3" name="Slide Number Placeholder 2">
            <a:extLst>
              <a:ext uri="{FF2B5EF4-FFF2-40B4-BE49-F238E27FC236}">
                <a16:creationId xmlns:a16="http://schemas.microsoft.com/office/drawing/2014/main" id="{2B3F1E99-B261-2486-7ABF-390CFC8FD918}"/>
              </a:ext>
            </a:extLst>
          </p:cNvPr>
          <p:cNvSpPr>
            <a:spLocks noGrp="1"/>
          </p:cNvSpPr>
          <p:nvPr>
            <p:ph type="sldNum" sz="quarter" idx="11"/>
          </p:nvPr>
        </p:nvSpPr>
        <p:spPr/>
        <p:txBody>
          <a:bodyPr/>
          <a:lstStyle/>
          <a:p>
            <a:fld id="{75DF2D63-3FF5-D547-96B9-BE9CCD1ABA58}" type="slidenum">
              <a:rPr lang="en-US" smtClean="0"/>
              <a:t>17</a:t>
            </a:fld>
            <a:endParaRPr lang="en-US"/>
          </a:p>
        </p:txBody>
      </p:sp>
      <p:sp>
        <p:nvSpPr>
          <p:cNvPr id="4" name="Footer Placeholder 3">
            <a:extLst>
              <a:ext uri="{FF2B5EF4-FFF2-40B4-BE49-F238E27FC236}">
                <a16:creationId xmlns:a16="http://schemas.microsoft.com/office/drawing/2014/main" id="{245489C1-C1DB-F0E2-782F-E20321481A58}"/>
              </a:ext>
            </a:extLst>
          </p:cNvPr>
          <p:cNvSpPr>
            <a:spLocks noGrp="1"/>
          </p:cNvSpPr>
          <p:nvPr>
            <p:ph type="ftr" sz="quarter" idx="12"/>
          </p:nvPr>
        </p:nvSpPr>
        <p:spPr/>
        <p:txBody>
          <a:bodyPr/>
          <a:lstStyle/>
          <a:p>
            <a:r>
              <a:rPr lang="en-US">
                <a:solidFill>
                  <a:schemeClr val="accent1">
                    <a:lumMod val="50000"/>
                  </a:schemeClr>
                </a:solidFill>
              </a:rPr>
              <a:t>Financial review</a:t>
            </a:r>
          </a:p>
        </p:txBody>
      </p:sp>
      <p:graphicFrame>
        <p:nvGraphicFramePr>
          <p:cNvPr id="5" name="Table 4">
            <a:extLst>
              <a:ext uri="{FF2B5EF4-FFF2-40B4-BE49-F238E27FC236}">
                <a16:creationId xmlns:a16="http://schemas.microsoft.com/office/drawing/2014/main" id="{EF4D6EB8-A4B5-380C-A2DB-BD447C2A6988}"/>
              </a:ext>
            </a:extLst>
          </p:cNvPr>
          <p:cNvGraphicFramePr>
            <a:graphicFrameLocks noGrp="1"/>
          </p:cNvGraphicFramePr>
          <p:nvPr>
            <p:extLst>
              <p:ext uri="{D42A27DB-BD31-4B8C-83A1-F6EECF244321}">
                <p14:modId xmlns:p14="http://schemas.microsoft.com/office/powerpoint/2010/main" val="2028272753"/>
              </p:ext>
            </p:extLst>
          </p:nvPr>
        </p:nvGraphicFramePr>
        <p:xfrm>
          <a:off x="877824" y="1467723"/>
          <a:ext cx="10950381" cy="2976880"/>
        </p:xfrm>
        <a:graphic>
          <a:graphicData uri="http://schemas.openxmlformats.org/drawingml/2006/table">
            <a:tbl>
              <a:tblPr firstRow="1" bandRow="1">
                <a:tableStyleId>{5C22544A-7EE6-4342-B048-85BDC9FD1C3A}</a:tableStyleId>
              </a:tblPr>
              <a:tblGrid>
                <a:gridCol w="2650380">
                  <a:extLst>
                    <a:ext uri="{9D8B030D-6E8A-4147-A177-3AD203B41FA5}">
                      <a16:colId xmlns:a16="http://schemas.microsoft.com/office/drawing/2014/main" val="3658768217"/>
                    </a:ext>
                  </a:extLst>
                </a:gridCol>
                <a:gridCol w="1078302">
                  <a:extLst>
                    <a:ext uri="{9D8B030D-6E8A-4147-A177-3AD203B41FA5}">
                      <a16:colId xmlns:a16="http://schemas.microsoft.com/office/drawing/2014/main" val="3735180308"/>
                    </a:ext>
                  </a:extLst>
                </a:gridCol>
                <a:gridCol w="1642951">
                  <a:extLst>
                    <a:ext uri="{9D8B030D-6E8A-4147-A177-3AD203B41FA5}">
                      <a16:colId xmlns:a16="http://schemas.microsoft.com/office/drawing/2014/main" val="719647044"/>
                    </a:ext>
                  </a:extLst>
                </a:gridCol>
                <a:gridCol w="1790544">
                  <a:extLst>
                    <a:ext uri="{9D8B030D-6E8A-4147-A177-3AD203B41FA5}">
                      <a16:colId xmlns:a16="http://schemas.microsoft.com/office/drawing/2014/main" val="3614194271"/>
                    </a:ext>
                  </a:extLst>
                </a:gridCol>
                <a:gridCol w="1997660">
                  <a:extLst>
                    <a:ext uri="{9D8B030D-6E8A-4147-A177-3AD203B41FA5}">
                      <a16:colId xmlns:a16="http://schemas.microsoft.com/office/drawing/2014/main" val="4107811837"/>
                    </a:ext>
                  </a:extLst>
                </a:gridCol>
                <a:gridCol w="1790544">
                  <a:extLst>
                    <a:ext uri="{9D8B030D-6E8A-4147-A177-3AD203B41FA5}">
                      <a16:colId xmlns:a16="http://schemas.microsoft.com/office/drawing/2014/main" val="1809836765"/>
                    </a:ext>
                  </a:extLst>
                </a:gridCol>
              </a:tblGrid>
              <a:tr h="744220">
                <a:tc>
                  <a:txBody>
                    <a:bodyPr/>
                    <a:lstStyle/>
                    <a:p>
                      <a:endParaRPr lang="en-CA"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r>
                        <a:rPr lang="en-CA" b="1" dirty="0">
                          <a:solidFill>
                            <a:schemeClr val="tx1"/>
                          </a:solidFill>
                        </a:rPr>
                        <a:t>Yes/No</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r>
                        <a:rPr lang="en-CA" b="1" dirty="0">
                          <a:solidFill>
                            <a:schemeClr val="tx1"/>
                          </a:solidFill>
                        </a:rPr>
                        <a:t>Last Updated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r>
                        <a:rPr lang="en-CA" b="1" dirty="0">
                          <a:solidFill>
                            <a:schemeClr val="tx1"/>
                          </a:solidFill>
                        </a:rPr>
                        <a:t>Executor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r>
                        <a:rPr lang="en-CA" b="1" dirty="0">
                          <a:solidFill>
                            <a:schemeClr val="tx1"/>
                          </a:solidFill>
                        </a:rPr>
                        <a:t>Beneficiaries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r>
                        <a:rPr lang="en-CA" b="1" dirty="0">
                          <a:solidFill>
                            <a:schemeClr val="tx1"/>
                          </a:solidFill>
                        </a:rPr>
                        <a:t>Where is a copy</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extLst>
                  <a:ext uri="{0D108BD9-81ED-4DB2-BD59-A6C34878D82A}">
                    <a16:rowId xmlns:a16="http://schemas.microsoft.com/office/drawing/2014/main" val="1085506171"/>
                  </a:ext>
                </a:extLst>
              </a:tr>
              <a:tr h="744220">
                <a:tc>
                  <a:txBody>
                    <a:bodyPr/>
                    <a:lstStyle/>
                    <a:p>
                      <a:r>
                        <a:rPr lang="en-CA" dirty="0"/>
                        <a:t>Do you have a will?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2834963"/>
                  </a:ext>
                </a:extLst>
              </a:tr>
              <a:tr h="744220">
                <a:tc>
                  <a:txBody>
                    <a:bodyPr/>
                    <a:lstStyle/>
                    <a:p>
                      <a:r>
                        <a:rPr lang="en-CA" dirty="0"/>
                        <a:t>POA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1382367"/>
                  </a:ext>
                </a:extLst>
              </a:tr>
              <a:tr h="744220">
                <a:tc>
                  <a:txBody>
                    <a:bodyPr/>
                    <a:lstStyle/>
                    <a:p>
                      <a:r>
                        <a:rPr lang="en-CA" dirty="0"/>
                        <a:t>Representation Agreement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60207140"/>
                  </a:ext>
                </a:extLst>
              </a:tr>
            </a:tbl>
          </a:graphicData>
        </a:graphic>
      </p:graphicFrame>
      <p:pic>
        <p:nvPicPr>
          <p:cNvPr id="6" name="Picture Placeholder 37" descr="Person holding hand">
            <a:extLst>
              <a:ext uri="{FF2B5EF4-FFF2-40B4-BE49-F238E27FC236}">
                <a16:creationId xmlns:a16="http://schemas.microsoft.com/office/drawing/2014/main" id="{F76AA91A-9BE7-ED74-70ED-879BDE4A0F4C}"/>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804421" y="4835227"/>
            <a:ext cx="1828800" cy="1828800"/>
          </a:xfrm>
          <a:prstGeom prst="ellipse">
            <a:avLst/>
          </a:prstGeom>
        </p:spPr>
      </p:pic>
    </p:spTree>
    <p:extLst>
      <p:ext uri="{BB962C8B-B14F-4D97-AF65-F5344CB8AC3E}">
        <p14:creationId xmlns:p14="http://schemas.microsoft.com/office/powerpoint/2010/main" val="1764499893"/>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26EED-B782-BF03-D4EF-541EA98B2F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0ABD9F-6495-9079-AE63-04CE473117E4}"/>
              </a:ext>
            </a:extLst>
          </p:cNvPr>
          <p:cNvSpPr>
            <a:spLocks noGrp="1"/>
          </p:cNvSpPr>
          <p:nvPr>
            <p:ph type="title"/>
          </p:nvPr>
        </p:nvSpPr>
        <p:spPr>
          <a:xfrm>
            <a:off x="1185022" y="484608"/>
            <a:ext cx="9821955" cy="1256118"/>
          </a:xfrm>
        </p:spPr>
        <p:txBody>
          <a:bodyPr/>
          <a:lstStyle/>
          <a:p>
            <a:pPr algn="ctr"/>
            <a:r>
              <a:rPr lang="en-CA" sz="3700" dirty="0">
                <a:solidFill>
                  <a:schemeClr val="accent1">
                    <a:lumMod val="50000"/>
                  </a:schemeClr>
                </a:solidFill>
              </a:rPr>
              <a:t>Estate preservation</a:t>
            </a:r>
          </a:p>
        </p:txBody>
      </p:sp>
      <p:sp>
        <p:nvSpPr>
          <p:cNvPr id="3" name="Slide Number Placeholder 2">
            <a:extLst>
              <a:ext uri="{FF2B5EF4-FFF2-40B4-BE49-F238E27FC236}">
                <a16:creationId xmlns:a16="http://schemas.microsoft.com/office/drawing/2014/main" id="{CBA8C8DD-B5EA-6213-7E77-9B7D64765FC3}"/>
              </a:ext>
            </a:extLst>
          </p:cNvPr>
          <p:cNvSpPr>
            <a:spLocks noGrp="1"/>
          </p:cNvSpPr>
          <p:nvPr>
            <p:ph type="sldNum" sz="quarter" idx="11"/>
          </p:nvPr>
        </p:nvSpPr>
        <p:spPr/>
        <p:txBody>
          <a:bodyPr/>
          <a:lstStyle/>
          <a:p>
            <a:fld id="{75DF2D63-3FF5-D547-96B9-BE9CCD1ABA58}" type="slidenum">
              <a:rPr lang="en-US" smtClean="0"/>
              <a:t>18</a:t>
            </a:fld>
            <a:endParaRPr lang="en-US"/>
          </a:p>
        </p:txBody>
      </p:sp>
      <p:sp>
        <p:nvSpPr>
          <p:cNvPr id="4" name="Footer Placeholder 3">
            <a:extLst>
              <a:ext uri="{FF2B5EF4-FFF2-40B4-BE49-F238E27FC236}">
                <a16:creationId xmlns:a16="http://schemas.microsoft.com/office/drawing/2014/main" id="{9C4A01FE-5E8E-ECCA-D8B9-A06BC727396C}"/>
              </a:ext>
            </a:extLst>
          </p:cNvPr>
          <p:cNvSpPr>
            <a:spLocks noGrp="1"/>
          </p:cNvSpPr>
          <p:nvPr>
            <p:ph type="ftr" sz="quarter" idx="12"/>
          </p:nvPr>
        </p:nvSpPr>
        <p:spPr/>
        <p:txBody>
          <a:bodyPr/>
          <a:lstStyle/>
          <a:p>
            <a:r>
              <a:rPr lang="en-US">
                <a:solidFill>
                  <a:schemeClr val="accent1">
                    <a:lumMod val="50000"/>
                  </a:schemeClr>
                </a:solidFill>
              </a:rPr>
              <a:t>Financial review</a:t>
            </a:r>
          </a:p>
        </p:txBody>
      </p:sp>
      <p:graphicFrame>
        <p:nvGraphicFramePr>
          <p:cNvPr id="7" name="Table 6">
            <a:extLst>
              <a:ext uri="{FF2B5EF4-FFF2-40B4-BE49-F238E27FC236}">
                <a16:creationId xmlns:a16="http://schemas.microsoft.com/office/drawing/2014/main" id="{74043866-A951-99D1-61B2-00AD83A38DD0}"/>
              </a:ext>
            </a:extLst>
          </p:cNvPr>
          <p:cNvGraphicFramePr>
            <a:graphicFrameLocks noGrp="1"/>
          </p:cNvGraphicFramePr>
          <p:nvPr>
            <p:extLst>
              <p:ext uri="{D42A27DB-BD31-4B8C-83A1-F6EECF244321}">
                <p14:modId xmlns:p14="http://schemas.microsoft.com/office/powerpoint/2010/main" val="2840791631"/>
              </p:ext>
            </p:extLst>
          </p:nvPr>
        </p:nvGraphicFramePr>
        <p:xfrm>
          <a:off x="1295400" y="1118787"/>
          <a:ext cx="10699955" cy="5434878"/>
        </p:xfrm>
        <a:graphic>
          <a:graphicData uri="http://schemas.openxmlformats.org/drawingml/2006/table">
            <a:tbl>
              <a:tblPr firstRow="1" bandRow="1">
                <a:tableStyleId>{5C22544A-7EE6-4342-B048-85BDC9FD1C3A}</a:tableStyleId>
              </a:tblPr>
              <a:tblGrid>
                <a:gridCol w="2089937">
                  <a:extLst>
                    <a:ext uri="{9D8B030D-6E8A-4147-A177-3AD203B41FA5}">
                      <a16:colId xmlns:a16="http://schemas.microsoft.com/office/drawing/2014/main" val="1870645514"/>
                    </a:ext>
                  </a:extLst>
                </a:gridCol>
                <a:gridCol w="2089937">
                  <a:extLst>
                    <a:ext uri="{9D8B030D-6E8A-4147-A177-3AD203B41FA5}">
                      <a16:colId xmlns:a16="http://schemas.microsoft.com/office/drawing/2014/main" val="1002746869"/>
                    </a:ext>
                  </a:extLst>
                </a:gridCol>
                <a:gridCol w="2089937">
                  <a:extLst>
                    <a:ext uri="{9D8B030D-6E8A-4147-A177-3AD203B41FA5}">
                      <a16:colId xmlns:a16="http://schemas.microsoft.com/office/drawing/2014/main" val="1609959043"/>
                    </a:ext>
                  </a:extLst>
                </a:gridCol>
                <a:gridCol w="2089937">
                  <a:extLst>
                    <a:ext uri="{9D8B030D-6E8A-4147-A177-3AD203B41FA5}">
                      <a16:colId xmlns:a16="http://schemas.microsoft.com/office/drawing/2014/main" val="267653142"/>
                    </a:ext>
                  </a:extLst>
                </a:gridCol>
                <a:gridCol w="2340207">
                  <a:extLst>
                    <a:ext uri="{9D8B030D-6E8A-4147-A177-3AD203B41FA5}">
                      <a16:colId xmlns:a16="http://schemas.microsoft.com/office/drawing/2014/main" val="2845093367"/>
                    </a:ext>
                  </a:extLst>
                </a:gridCol>
              </a:tblGrid>
              <a:tr h="873535">
                <a:tc>
                  <a:txBody>
                    <a:bodyPr/>
                    <a:lstStyle/>
                    <a:p>
                      <a:endParaRPr lang="en-CA"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r>
                        <a:rPr lang="en-CA" b="1" dirty="0">
                          <a:solidFill>
                            <a:schemeClr val="tx1"/>
                          </a:solidFill>
                        </a:rPr>
                        <a:t>Beneficiary (Yes/No)</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r>
                        <a:rPr lang="en-CA" b="1" dirty="0">
                          <a:solidFill>
                            <a:schemeClr val="tx1"/>
                          </a:solidFill>
                        </a:rPr>
                        <a:t>Jointly </a:t>
                      </a:r>
                    </a:p>
                    <a:p>
                      <a:pPr algn="ctr"/>
                      <a:r>
                        <a:rPr lang="en-CA" b="1" dirty="0">
                          <a:solidFill>
                            <a:schemeClr val="tx1"/>
                          </a:solidFill>
                        </a:rPr>
                        <a:t>Owned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r>
                        <a:rPr lang="en-CA" b="1" dirty="0">
                          <a:solidFill>
                            <a:schemeClr val="tx1"/>
                          </a:solidFill>
                        </a:rPr>
                        <a:t>Subject to Probate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r>
                        <a:rPr lang="en-CA" b="1" dirty="0">
                          <a:solidFill>
                            <a:schemeClr val="tx1"/>
                          </a:solidFill>
                        </a:rPr>
                        <a:t>Subject to Income Tax through Estate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extLst>
                  <a:ext uri="{0D108BD9-81ED-4DB2-BD59-A6C34878D82A}">
                    <a16:rowId xmlns:a16="http://schemas.microsoft.com/office/drawing/2014/main" val="3498479152"/>
                  </a:ext>
                </a:extLst>
              </a:tr>
              <a:tr h="710960">
                <a:tc>
                  <a:txBody>
                    <a:bodyPr/>
                    <a:lstStyle/>
                    <a:p>
                      <a:r>
                        <a:rPr lang="en-CA" dirty="0"/>
                        <a:t>RRSPs, RRIFs,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dirty="0"/>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dirty="0"/>
                        <a:t>Not with beneficiary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dirty="0"/>
                        <a:t>Yes on final death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3858261"/>
                  </a:ext>
                </a:extLst>
              </a:tr>
              <a:tr h="762238">
                <a:tc>
                  <a:txBody>
                    <a:bodyPr/>
                    <a:lstStyle/>
                    <a:p>
                      <a:r>
                        <a:rPr lang="en-CA" dirty="0"/>
                        <a:t>TFSAs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endParaRPr lang="en-CA"/>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dirty="0"/>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Not with beneficiary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31685962"/>
                  </a:ext>
                </a:extLst>
              </a:tr>
              <a:tr h="710960">
                <a:tc>
                  <a:txBody>
                    <a:bodyPr/>
                    <a:lstStyle/>
                    <a:p>
                      <a:r>
                        <a:rPr lang="en-CA" dirty="0"/>
                        <a:t>Non Reg investments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endParaRPr lang="en-CA"/>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Not if jointly owned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dirty="0"/>
                        <a:t>Will be ‘deemed sold’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2234321"/>
                  </a:ext>
                </a:extLst>
              </a:tr>
              <a:tr h="710960">
                <a:tc>
                  <a:txBody>
                    <a:bodyPr/>
                    <a:lstStyle/>
                    <a:p>
                      <a:r>
                        <a:rPr lang="en-CA" dirty="0"/>
                        <a:t>Real Estate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dirty="0"/>
                        <a:t>Not if jointly owned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dirty="0"/>
                        <a:t>Principal residence – no; others 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8412929"/>
                  </a:ext>
                </a:extLst>
              </a:tr>
              <a:tr h="710960">
                <a:tc>
                  <a:txBody>
                    <a:bodyPr/>
                    <a:lstStyle/>
                    <a:p>
                      <a:r>
                        <a:rPr lang="en-CA" dirty="0"/>
                        <a:t>Bank Accounts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endParaRPr lang="en-CA"/>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Not if jointly owned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9555989"/>
                  </a:ext>
                </a:extLst>
              </a:tr>
              <a:tr h="710960">
                <a:tc>
                  <a:txBody>
                    <a:bodyPr/>
                    <a:lstStyle/>
                    <a:p>
                      <a:r>
                        <a:rPr lang="en-CA" dirty="0"/>
                        <a:t>Life Insurance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endParaRPr lang="en-CA"/>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t>Not with beneficiary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7620807"/>
                  </a:ext>
                </a:extLst>
              </a:tr>
            </a:tbl>
          </a:graphicData>
        </a:graphic>
      </p:graphicFrame>
    </p:spTree>
    <p:extLst>
      <p:ext uri="{BB962C8B-B14F-4D97-AF65-F5344CB8AC3E}">
        <p14:creationId xmlns:p14="http://schemas.microsoft.com/office/powerpoint/2010/main" val="26614105"/>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20FAC0-E5C5-7D4D-03BB-774AADDC70BA}"/>
              </a:ext>
            </a:extLst>
          </p:cNvPr>
          <p:cNvSpPr>
            <a:spLocks noGrp="1"/>
          </p:cNvSpPr>
          <p:nvPr>
            <p:ph type="sldNum" sz="quarter" idx="11"/>
          </p:nvPr>
        </p:nvSpPr>
        <p:spPr/>
        <p:txBody>
          <a:bodyPr/>
          <a:lstStyle/>
          <a:p>
            <a:fld id="{75DF2D63-3FF5-D547-96B9-BE9CCD1ABA58}" type="slidenum">
              <a:rPr lang="en-US" smtClean="0"/>
              <a:t>19</a:t>
            </a:fld>
            <a:endParaRPr lang="en-US"/>
          </a:p>
        </p:txBody>
      </p:sp>
      <p:sp>
        <p:nvSpPr>
          <p:cNvPr id="5" name="Footer Placeholder 4">
            <a:extLst>
              <a:ext uri="{FF2B5EF4-FFF2-40B4-BE49-F238E27FC236}">
                <a16:creationId xmlns:a16="http://schemas.microsoft.com/office/drawing/2014/main" id="{6174D94F-6063-D978-8DF3-E042B88AC93C}"/>
              </a:ext>
            </a:extLst>
          </p:cNvPr>
          <p:cNvSpPr>
            <a:spLocks noGrp="1"/>
          </p:cNvSpPr>
          <p:nvPr>
            <p:ph type="ftr" sz="quarter" idx="12"/>
          </p:nvPr>
        </p:nvSpPr>
        <p:spPr/>
        <p:txBody>
          <a:bodyPr/>
          <a:lstStyle/>
          <a:p>
            <a:r>
              <a:rPr lang="en-US"/>
              <a:t>Financial Review </a:t>
            </a:r>
          </a:p>
        </p:txBody>
      </p:sp>
      <p:sp>
        <p:nvSpPr>
          <p:cNvPr id="3" name="Title 1">
            <a:extLst>
              <a:ext uri="{FF2B5EF4-FFF2-40B4-BE49-F238E27FC236}">
                <a16:creationId xmlns:a16="http://schemas.microsoft.com/office/drawing/2014/main" id="{875F6FEA-55FC-D336-E3EE-DA2EF4ABDD99}"/>
              </a:ext>
            </a:extLst>
          </p:cNvPr>
          <p:cNvSpPr txBox="1">
            <a:spLocks/>
          </p:cNvSpPr>
          <p:nvPr/>
        </p:nvSpPr>
        <p:spPr>
          <a:xfrm>
            <a:off x="1356102" y="654048"/>
            <a:ext cx="9209806" cy="125611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pPr algn="ctr"/>
            <a:r>
              <a:rPr lang="en-CA" sz="3700">
                <a:solidFill>
                  <a:schemeClr val="accent1">
                    <a:lumMod val="50000"/>
                  </a:schemeClr>
                </a:solidFill>
              </a:rPr>
              <a:t>FORECASTING IS HARD</a:t>
            </a:r>
          </a:p>
        </p:txBody>
      </p:sp>
      <p:graphicFrame>
        <p:nvGraphicFramePr>
          <p:cNvPr id="2" name="Table 1">
            <a:extLst>
              <a:ext uri="{FF2B5EF4-FFF2-40B4-BE49-F238E27FC236}">
                <a16:creationId xmlns:a16="http://schemas.microsoft.com/office/drawing/2014/main" id="{F35391D9-C5D1-93CD-9AE8-B084FDDBA911}"/>
              </a:ext>
            </a:extLst>
          </p:cNvPr>
          <p:cNvGraphicFramePr>
            <a:graphicFrameLocks noGrp="1"/>
          </p:cNvGraphicFramePr>
          <p:nvPr>
            <p:extLst>
              <p:ext uri="{D42A27DB-BD31-4B8C-83A1-F6EECF244321}">
                <p14:modId xmlns:p14="http://schemas.microsoft.com/office/powerpoint/2010/main" val="3046718410"/>
              </p:ext>
            </p:extLst>
          </p:nvPr>
        </p:nvGraphicFramePr>
        <p:xfrm>
          <a:off x="8696973" y="1435260"/>
          <a:ext cx="3318045" cy="4048760"/>
        </p:xfrm>
        <a:graphic>
          <a:graphicData uri="http://schemas.openxmlformats.org/drawingml/2006/table">
            <a:tbl>
              <a:tblPr firstRow="1" bandRow="1">
                <a:tableStyleId>{5C22544A-7EE6-4342-B048-85BDC9FD1C3A}</a:tableStyleId>
              </a:tblPr>
              <a:tblGrid>
                <a:gridCol w="781324">
                  <a:extLst>
                    <a:ext uri="{9D8B030D-6E8A-4147-A177-3AD203B41FA5}">
                      <a16:colId xmlns:a16="http://schemas.microsoft.com/office/drawing/2014/main" val="2624018194"/>
                    </a:ext>
                  </a:extLst>
                </a:gridCol>
                <a:gridCol w="1430706">
                  <a:extLst>
                    <a:ext uri="{9D8B030D-6E8A-4147-A177-3AD203B41FA5}">
                      <a16:colId xmlns:a16="http://schemas.microsoft.com/office/drawing/2014/main" val="960833368"/>
                    </a:ext>
                  </a:extLst>
                </a:gridCol>
                <a:gridCol w="1106015">
                  <a:extLst>
                    <a:ext uri="{9D8B030D-6E8A-4147-A177-3AD203B41FA5}">
                      <a16:colId xmlns:a16="http://schemas.microsoft.com/office/drawing/2014/main" val="308853979"/>
                    </a:ext>
                  </a:extLst>
                </a:gridCol>
              </a:tblGrid>
              <a:tr h="370840">
                <a:tc gridSpan="3">
                  <a:txBody>
                    <a:bodyPr/>
                    <a:lstStyle/>
                    <a:p>
                      <a:pPr algn="ctr"/>
                      <a:r>
                        <a:rPr lang="en-CA" b="0">
                          <a:solidFill>
                            <a:schemeClr val="accent1">
                              <a:lumMod val="50000"/>
                            </a:schemeClr>
                          </a:solidFill>
                        </a:rPr>
                        <a:t>S&amp;P 500 Sell Side Strategist </a:t>
                      </a:r>
                    </a:p>
                    <a:p>
                      <a:pPr algn="ctr"/>
                      <a:r>
                        <a:rPr lang="en-CA" b="0">
                          <a:solidFill>
                            <a:schemeClr val="accent1">
                              <a:lumMod val="50000"/>
                            </a:schemeClr>
                          </a:solidFill>
                        </a:rPr>
                        <a:t>Beginning of the Year</a:t>
                      </a:r>
                    </a:p>
                    <a:p>
                      <a:pPr algn="ctr"/>
                      <a:r>
                        <a:rPr lang="en-CA" b="0">
                          <a:solidFill>
                            <a:schemeClr val="accent1">
                              <a:lumMod val="50000"/>
                            </a:schemeClr>
                          </a:solidFill>
                        </a:rPr>
                        <a:t>Consensus </a:t>
                      </a:r>
                    </a:p>
                    <a:p>
                      <a:pPr algn="ctr"/>
                      <a:r>
                        <a:rPr lang="en-CA" b="0">
                          <a:solidFill>
                            <a:schemeClr val="accent1">
                              <a:lumMod val="50000"/>
                            </a:schemeClr>
                          </a:solidFill>
                        </a:rPr>
                        <a:t>Forecast vs Actual </a:t>
                      </a:r>
                    </a:p>
                  </a:txBody>
                  <a:tcPr>
                    <a:solidFill>
                      <a:srgbClr val="C7DBE1"/>
                    </a:solidFill>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57284602"/>
                  </a:ext>
                </a:extLst>
              </a:tr>
              <a:tr h="263819">
                <a:tc>
                  <a:txBody>
                    <a:bodyPr/>
                    <a:lstStyle/>
                    <a:p>
                      <a:endParaRPr lang="en-CA"/>
                    </a:p>
                  </a:txBody>
                  <a:tcPr/>
                </a:tc>
                <a:tc>
                  <a:txBody>
                    <a:bodyPr/>
                    <a:lstStyle/>
                    <a:p>
                      <a:pPr algn="ctr"/>
                      <a:r>
                        <a:rPr lang="en-CA"/>
                        <a:t>Forecast</a:t>
                      </a:r>
                    </a:p>
                  </a:txBody>
                  <a:tcPr/>
                </a:tc>
                <a:tc>
                  <a:txBody>
                    <a:bodyPr/>
                    <a:lstStyle/>
                    <a:p>
                      <a:pPr algn="ctr"/>
                      <a:r>
                        <a:rPr lang="en-CA"/>
                        <a:t>Actual </a:t>
                      </a:r>
                    </a:p>
                  </a:txBody>
                  <a:tcPr/>
                </a:tc>
                <a:extLst>
                  <a:ext uri="{0D108BD9-81ED-4DB2-BD59-A6C34878D82A}">
                    <a16:rowId xmlns:a16="http://schemas.microsoft.com/office/drawing/2014/main" val="962227434"/>
                  </a:ext>
                </a:extLst>
              </a:tr>
              <a:tr h="370840">
                <a:tc>
                  <a:txBody>
                    <a:bodyPr/>
                    <a:lstStyle/>
                    <a:p>
                      <a:r>
                        <a:rPr lang="en-CA"/>
                        <a:t>2019</a:t>
                      </a:r>
                    </a:p>
                  </a:txBody>
                  <a:tcPr/>
                </a:tc>
                <a:tc>
                  <a:txBody>
                    <a:bodyPr/>
                    <a:lstStyle/>
                    <a:p>
                      <a:pPr algn="ctr"/>
                      <a:r>
                        <a:rPr lang="en-CA"/>
                        <a:t>19%</a:t>
                      </a:r>
                    </a:p>
                  </a:txBody>
                  <a:tcPr/>
                </a:tc>
                <a:tc>
                  <a:txBody>
                    <a:bodyPr/>
                    <a:lstStyle/>
                    <a:p>
                      <a:pPr algn="ctr"/>
                      <a:r>
                        <a:rPr lang="en-CA"/>
                        <a:t>29%</a:t>
                      </a:r>
                    </a:p>
                  </a:txBody>
                  <a:tcPr/>
                </a:tc>
                <a:extLst>
                  <a:ext uri="{0D108BD9-81ED-4DB2-BD59-A6C34878D82A}">
                    <a16:rowId xmlns:a16="http://schemas.microsoft.com/office/drawing/2014/main" val="604841714"/>
                  </a:ext>
                </a:extLst>
              </a:tr>
              <a:tr h="335366">
                <a:tc>
                  <a:txBody>
                    <a:bodyPr/>
                    <a:lstStyle/>
                    <a:p>
                      <a:r>
                        <a:rPr lang="en-CA"/>
                        <a:t>2020</a:t>
                      </a:r>
                    </a:p>
                  </a:txBody>
                  <a:tcPr/>
                </a:tc>
                <a:tc>
                  <a:txBody>
                    <a:bodyPr/>
                    <a:lstStyle/>
                    <a:p>
                      <a:pPr algn="ctr"/>
                      <a:r>
                        <a:rPr lang="en-CA"/>
                        <a:t>3%</a:t>
                      </a:r>
                    </a:p>
                  </a:txBody>
                  <a:tcPr/>
                </a:tc>
                <a:tc>
                  <a:txBody>
                    <a:bodyPr/>
                    <a:lstStyle/>
                    <a:p>
                      <a:pPr algn="ctr"/>
                      <a:r>
                        <a:rPr lang="en-CA"/>
                        <a:t>16%</a:t>
                      </a:r>
                    </a:p>
                  </a:txBody>
                  <a:tcPr/>
                </a:tc>
                <a:extLst>
                  <a:ext uri="{0D108BD9-81ED-4DB2-BD59-A6C34878D82A}">
                    <a16:rowId xmlns:a16="http://schemas.microsoft.com/office/drawing/2014/main" val="1050511227"/>
                  </a:ext>
                </a:extLst>
              </a:tr>
              <a:tr h="370840">
                <a:tc>
                  <a:txBody>
                    <a:bodyPr/>
                    <a:lstStyle/>
                    <a:p>
                      <a:r>
                        <a:rPr lang="en-CA"/>
                        <a:t>2021</a:t>
                      </a:r>
                    </a:p>
                  </a:txBody>
                  <a:tcPr/>
                </a:tc>
                <a:tc>
                  <a:txBody>
                    <a:bodyPr/>
                    <a:lstStyle/>
                    <a:p>
                      <a:pPr algn="ctr"/>
                      <a:r>
                        <a:rPr lang="en-CA"/>
                        <a:t>7%</a:t>
                      </a:r>
                    </a:p>
                  </a:txBody>
                  <a:tcPr/>
                </a:tc>
                <a:tc>
                  <a:txBody>
                    <a:bodyPr/>
                    <a:lstStyle/>
                    <a:p>
                      <a:pPr algn="ctr"/>
                      <a:r>
                        <a:rPr lang="en-CA"/>
                        <a:t>27%</a:t>
                      </a:r>
                    </a:p>
                  </a:txBody>
                  <a:tcPr/>
                </a:tc>
                <a:extLst>
                  <a:ext uri="{0D108BD9-81ED-4DB2-BD59-A6C34878D82A}">
                    <a16:rowId xmlns:a16="http://schemas.microsoft.com/office/drawing/2014/main" val="210512252"/>
                  </a:ext>
                </a:extLst>
              </a:tr>
              <a:tr h="370840">
                <a:tc>
                  <a:txBody>
                    <a:bodyPr/>
                    <a:lstStyle/>
                    <a:p>
                      <a:r>
                        <a:rPr lang="en-CA"/>
                        <a:t>2022</a:t>
                      </a:r>
                    </a:p>
                  </a:txBody>
                  <a:tcPr/>
                </a:tc>
                <a:tc>
                  <a:txBody>
                    <a:bodyPr/>
                    <a:lstStyle/>
                    <a:p>
                      <a:pPr algn="ctr"/>
                      <a:r>
                        <a:rPr lang="en-CA"/>
                        <a:t>4%</a:t>
                      </a:r>
                    </a:p>
                  </a:txBody>
                  <a:tcPr/>
                </a:tc>
                <a:tc>
                  <a:txBody>
                    <a:bodyPr/>
                    <a:lstStyle/>
                    <a:p>
                      <a:pPr algn="ctr"/>
                      <a:r>
                        <a:rPr lang="en-CA"/>
                        <a:t>-19%</a:t>
                      </a:r>
                    </a:p>
                  </a:txBody>
                  <a:tcPr/>
                </a:tc>
                <a:extLst>
                  <a:ext uri="{0D108BD9-81ED-4DB2-BD59-A6C34878D82A}">
                    <a16:rowId xmlns:a16="http://schemas.microsoft.com/office/drawing/2014/main" val="957058029"/>
                  </a:ext>
                </a:extLst>
              </a:tr>
              <a:tr h="370840">
                <a:tc>
                  <a:txBody>
                    <a:bodyPr/>
                    <a:lstStyle/>
                    <a:p>
                      <a:r>
                        <a:rPr lang="en-CA"/>
                        <a:t>2023</a:t>
                      </a:r>
                    </a:p>
                  </a:txBody>
                  <a:tcPr/>
                </a:tc>
                <a:tc>
                  <a:txBody>
                    <a:bodyPr/>
                    <a:lstStyle/>
                    <a:p>
                      <a:pPr algn="ctr"/>
                      <a:r>
                        <a:rPr lang="en-CA"/>
                        <a:t>5%</a:t>
                      </a:r>
                    </a:p>
                  </a:txBody>
                  <a:tcPr/>
                </a:tc>
                <a:tc>
                  <a:txBody>
                    <a:bodyPr/>
                    <a:lstStyle/>
                    <a:p>
                      <a:pPr algn="ctr"/>
                      <a:r>
                        <a:rPr lang="en-CA"/>
                        <a:t>25%</a:t>
                      </a:r>
                    </a:p>
                  </a:txBody>
                  <a:tcPr/>
                </a:tc>
                <a:extLst>
                  <a:ext uri="{0D108BD9-81ED-4DB2-BD59-A6C34878D82A}">
                    <a16:rowId xmlns:a16="http://schemas.microsoft.com/office/drawing/2014/main" val="174725924"/>
                  </a:ext>
                </a:extLst>
              </a:tr>
              <a:tr h="370840">
                <a:tc>
                  <a:txBody>
                    <a:bodyPr/>
                    <a:lstStyle/>
                    <a:p>
                      <a:r>
                        <a:rPr lang="en-CA"/>
                        <a:t>2024</a:t>
                      </a:r>
                    </a:p>
                  </a:txBody>
                  <a:tcPr/>
                </a:tc>
                <a:tc>
                  <a:txBody>
                    <a:bodyPr/>
                    <a:lstStyle/>
                    <a:p>
                      <a:pPr algn="ctr"/>
                      <a:r>
                        <a:rPr lang="en-CA"/>
                        <a:t>1%</a:t>
                      </a:r>
                    </a:p>
                  </a:txBody>
                  <a:tcPr/>
                </a:tc>
                <a:tc>
                  <a:txBody>
                    <a:bodyPr/>
                    <a:lstStyle/>
                    <a:p>
                      <a:pPr algn="ctr"/>
                      <a:r>
                        <a:rPr lang="en-CA"/>
                        <a:t>N/A</a:t>
                      </a:r>
                    </a:p>
                  </a:txBody>
                  <a:tcPr/>
                </a:tc>
                <a:extLst>
                  <a:ext uri="{0D108BD9-81ED-4DB2-BD59-A6C34878D82A}">
                    <a16:rowId xmlns:a16="http://schemas.microsoft.com/office/drawing/2014/main" val="3497187065"/>
                  </a:ext>
                </a:extLst>
              </a:tr>
            </a:tbl>
          </a:graphicData>
        </a:graphic>
      </p:graphicFrame>
      <p:pic>
        <p:nvPicPr>
          <p:cNvPr id="8" name="Content Placeholder 7" descr="A graph with numbers and text  ">
            <a:extLst>
              <a:ext uri="{FF2B5EF4-FFF2-40B4-BE49-F238E27FC236}">
                <a16:creationId xmlns:a16="http://schemas.microsoft.com/office/drawing/2014/main" id="{948ACA0A-EC0D-EA67-E986-D23A30DD507D}"/>
              </a:ext>
            </a:extLst>
          </p:cNvPr>
          <p:cNvPicPr>
            <a:picLocks noGrp="1" noChangeAspect="1"/>
          </p:cNvPicPr>
          <p:nvPr>
            <p:ph idx="1"/>
          </p:nvPr>
        </p:nvPicPr>
        <p:blipFill>
          <a:blip r:embed="rId2"/>
          <a:stretch>
            <a:fillRect/>
          </a:stretch>
        </p:blipFill>
        <p:spPr>
          <a:xfrm>
            <a:off x="1770260" y="1761941"/>
            <a:ext cx="6513142" cy="3185894"/>
          </a:xfrm>
          <a:prstGeom prst="rect">
            <a:avLst/>
          </a:prstGeom>
        </p:spPr>
      </p:pic>
    </p:spTree>
    <p:extLst>
      <p:ext uri="{BB962C8B-B14F-4D97-AF65-F5344CB8AC3E}">
        <p14:creationId xmlns:p14="http://schemas.microsoft.com/office/powerpoint/2010/main" val="42679877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295400" y="895083"/>
            <a:ext cx="3886200" cy="882202"/>
          </a:xfrm>
        </p:spPr>
        <p:txBody>
          <a:bodyPr/>
          <a:lstStyle/>
          <a:p>
            <a:r>
              <a:rPr lang="en-US" sz="3700">
                <a:solidFill>
                  <a:schemeClr val="accent1">
                    <a:lumMod val="50000"/>
                  </a:schemeClr>
                </a:solidFill>
              </a:rPr>
              <a:t>Agenda</a:t>
            </a:r>
          </a:p>
        </p:txBody>
      </p:sp>
      <p:sp>
        <p:nvSpPr>
          <p:cNvPr id="5" name="Footer Placeholder 4">
            <a:extLst>
              <a:ext uri="{FF2B5EF4-FFF2-40B4-BE49-F238E27FC236}">
                <a16:creationId xmlns:a16="http://schemas.microsoft.com/office/drawing/2014/main" id="{DE9EDB55-C0CF-1610-24F0-07462C63BCEB}"/>
              </a:ext>
            </a:extLst>
          </p:cNvPr>
          <p:cNvSpPr>
            <a:spLocks noGrp="1"/>
          </p:cNvSpPr>
          <p:nvPr>
            <p:ph type="ftr" sz="quarter" idx="12"/>
          </p:nvPr>
        </p:nvSpPr>
        <p:spPr/>
        <p:txBody>
          <a:bodyPr/>
          <a:lstStyle/>
          <a:p>
            <a:r>
              <a:rPr lang="en-US"/>
              <a:t>Financial review</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2</a:t>
            </a:fld>
            <a:endParaRPr lang="en-US"/>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a:xfrm>
            <a:off x="1154904" y="1584134"/>
            <a:ext cx="5182673" cy="3689730"/>
          </a:xfrm>
        </p:spPr>
        <p:txBody>
          <a:bodyPr/>
          <a:lstStyle/>
          <a:p>
            <a:pPr>
              <a:lnSpc>
                <a:spcPct val="100000"/>
              </a:lnSpc>
            </a:pPr>
            <a:r>
              <a:rPr lang="en-US" sz="1800" cap="none" dirty="0"/>
              <a:t>Personal &amp; Planning Update</a:t>
            </a:r>
          </a:p>
          <a:p>
            <a:pPr>
              <a:lnSpc>
                <a:spcPct val="100000"/>
              </a:lnSpc>
            </a:pPr>
            <a:r>
              <a:rPr lang="en-US" sz="1800" cap="none" dirty="0"/>
              <a:t>Financial Well-being Progress Report</a:t>
            </a:r>
          </a:p>
          <a:p>
            <a:pPr>
              <a:lnSpc>
                <a:spcPct val="100000"/>
              </a:lnSpc>
            </a:pPr>
            <a:r>
              <a:rPr lang="en-US" sz="1800" cap="none" dirty="0"/>
              <a:t>Retirement Goals &amp; Check In</a:t>
            </a:r>
          </a:p>
          <a:p>
            <a:pPr>
              <a:lnSpc>
                <a:spcPct val="100000"/>
              </a:lnSpc>
            </a:pPr>
            <a:r>
              <a:rPr lang="en-US" sz="1800" cap="none" dirty="0"/>
              <a:t>Market Outlook</a:t>
            </a:r>
          </a:p>
          <a:p>
            <a:pPr>
              <a:lnSpc>
                <a:spcPct val="100000"/>
              </a:lnSpc>
            </a:pPr>
            <a:r>
              <a:rPr lang="en-US" sz="1800" cap="none" dirty="0"/>
              <a:t>Our Strategy </a:t>
            </a:r>
          </a:p>
          <a:p>
            <a:endParaRPr lang="en-US" dirty="0"/>
          </a:p>
          <a:p>
            <a:endParaRPr lang="en-US" dirty="0"/>
          </a:p>
          <a:p>
            <a:endParaRPr lang="en-US" dirty="0"/>
          </a:p>
        </p:txBody>
      </p:sp>
      <p:pic>
        <p:nvPicPr>
          <p:cNvPr id="36" name="Picture Placeholder 35" descr="Close-up of a pen writing on a chart">
            <a:extLst>
              <a:ext uri="{FF2B5EF4-FFF2-40B4-BE49-F238E27FC236}">
                <a16:creationId xmlns:a16="http://schemas.microsoft.com/office/drawing/2014/main" id="{9C34B91B-26FC-9BBF-570A-F956538F66E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6748529" y="1006351"/>
            <a:ext cx="4554127" cy="4845297"/>
          </a:xfrm>
        </p:spPr>
      </p:pic>
    </p:spTree>
    <p:extLst>
      <p:ext uri="{BB962C8B-B14F-4D97-AF65-F5344CB8AC3E}">
        <p14:creationId xmlns:p14="http://schemas.microsoft.com/office/powerpoint/2010/main" val="2910866480"/>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72573-EA74-C694-BBCC-F623BC845967}"/>
              </a:ext>
            </a:extLst>
          </p:cNvPr>
          <p:cNvSpPr>
            <a:spLocks noGrp="1"/>
          </p:cNvSpPr>
          <p:nvPr>
            <p:ph type="title"/>
          </p:nvPr>
        </p:nvSpPr>
        <p:spPr>
          <a:xfrm>
            <a:off x="2175044" y="511278"/>
            <a:ext cx="8941012" cy="914400"/>
          </a:xfrm>
        </p:spPr>
        <p:txBody>
          <a:bodyPr anchor="t">
            <a:normAutofit/>
          </a:bodyPr>
          <a:lstStyle/>
          <a:p>
            <a:r>
              <a:rPr lang="en-CA" sz="3700">
                <a:solidFill>
                  <a:schemeClr val="accent1">
                    <a:lumMod val="50000"/>
                  </a:schemeClr>
                </a:solidFill>
              </a:rPr>
              <a:t>2024 Investment outlook</a:t>
            </a:r>
          </a:p>
        </p:txBody>
      </p:sp>
      <p:sp>
        <p:nvSpPr>
          <p:cNvPr id="4" name="Slide Number Placeholder 3">
            <a:extLst>
              <a:ext uri="{FF2B5EF4-FFF2-40B4-BE49-F238E27FC236}">
                <a16:creationId xmlns:a16="http://schemas.microsoft.com/office/drawing/2014/main" id="{EC8D20CC-9C6C-B743-453C-AD5970300662}"/>
              </a:ext>
            </a:extLst>
          </p:cNvPr>
          <p:cNvSpPr>
            <a:spLocks noGrp="1"/>
          </p:cNvSpPr>
          <p:nvPr>
            <p:ph type="sldNum" sz="quarter" idx="11"/>
          </p:nvPr>
        </p:nvSpPr>
        <p:spPr>
          <a:xfrm>
            <a:off x="420624" y="6019801"/>
            <a:ext cx="457200" cy="184150"/>
          </a:xfrm>
        </p:spPr>
        <p:txBody>
          <a:bodyPr anchor="ctr">
            <a:normAutofit/>
          </a:bodyPr>
          <a:lstStyle/>
          <a:p>
            <a:pPr>
              <a:spcAft>
                <a:spcPts val="600"/>
              </a:spcAft>
            </a:pPr>
            <a:fld id="{75DF2D63-3FF5-D547-96B9-BE9CCD1ABA58}" type="slidenum">
              <a:rPr lang="en-US" smtClean="0"/>
              <a:pPr>
                <a:spcAft>
                  <a:spcPts val="600"/>
                </a:spcAft>
              </a:pPr>
              <a:t>20</a:t>
            </a:fld>
            <a:endParaRPr lang="en-US"/>
          </a:p>
        </p:txBody>
      </p:sp>
      <p:sp>
        <p:nvSpPr>
          <p:cNvPr id="5" name="Footer Placeholder 4">
            <a:extLst>
              <a:ext uri="{FF2B5EF4-FFF2-40B4-BE49-F238E27FC236}">
                <a16:creationId xmlns:a16="http://schemas.microsoft.com/office/drawing/2014/main" id="{C0827CB4-3967-AC4A-ED38-F0657331D2BB}"/>
              </a:ext>
            </a:extLst>
          </p:cNvPr>
          <p:cNvSpPr>
            <a:spLocks noGrp="1"/>
          </p:cNvSpPr>
          <p:nvPr>
            <p:ph type="ftr" sz="quarter" idx="12"/>
          </p:nvPr>
        </p:nvSpPr>
        <p:spPr>
          <a:xfrm rot="16200000">
            <a:off x="-242952" y="1451496"/>
            <a:ext cx="1784352" cy="189457"/>
          </a:xfrm>
        </p:spPr>
        <p:txBody>
          <a:bodyPr anchor="ctr">
            <a:normAutofit/>
          </a:bodyPr>
          <a:lstStyle/>
          <a:p>
            <a:pPr>
              <a:spcAft>
                <a:spcPts val="600"/>
              </a:spcAft>
            </a:pPr>
            <a:r>
              <a:rPr lang="en-US"/>
              <a:t>Financial review</a:t>
            </a:r>
          </a:p>
        </p:txBody>
      </p:sp>
      <p:graphicFrame>
        <p:nvGraphicFramePr>
          <p:cNvPr id="7" name="Content Placeholder 2">
            <a:extLst>
              <a:ext uri="{FF2B5EF4-FFF2-40B4-BE49-F238E27FC236}">
                <a16:creationId xmlns:a16="http://schemas.microsoft.com/office/drawing/2014/main" id="{A4A49E1D-BE31-8ADA-6A44-6ED78D355BBB}"/>
              </a:ext>
            </a:extLst>
          </p:cNvPr>
          <p:cNvGraphicFramePr>
            <a:graphicFrameLocks noGrp="1"/>
          </p:cNvGraphicFramePr>
          <p:nvPr>
            <p:ph idx="1"/>
            <p:extLst>
              <p:ext uri="{D42A27DB-BD31-4B8C-83A1-F6EECF244321}">
                <p14:modId xmlns:p14="http://schemas.microsoft.com/office/powerpoint/2010/main" val="288007131"/>
              </p:ext>
            </p:extLst>
          </p:nvPr>
        </p:nvGraphicFramePr>
        <p:xfrm>
          <a:off x="1295400" y="1612900"/>
          <a:ext cx="9820656" cy="4470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9959353"/>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72573-EA74-C694-BBCC-F623BC845967}"/>
              </a:ext>
            </a:extLst>
          </p:cNvPr>
          <p:cNvSpPr>
            <a:spLocks noGrp="1"/>
          </p:cNvSpPr>
          <p:nvPr>
            <p:ph type="title"/>
          </p:nvPr>
        </p:nvSpPr>
        <p:spPr>
          <a:xfrm>
            <a:off x="1181100" y="326136"/>
            <a:ext cx="9829800" cy="914400"/>
          </a:xfrm>
        </p:spPr>
        <p:txBody>
          <a:bodyPr/>
          <a:lstStyle/>
          <a:p>
            <a:r>
              <a:rPr lang="en-CA" sz="3700">
                <a:solidFill>
                  <a:schemeClr val="accent1">
                    <a:lumMod val="50000"/>
                  </a:schemeClr>
                </a:solidFill>
              </a:rPr>
              <a:t>Today’s longer-term growth</a:t>
            </a:r>
            <a:br>
              <a:rPr lang="en-CA" sz="3700">
                <a:solidFill>
                  <a:schemeClr val="accent1">
                    <a:lumMod val="50000"/>
                  </a:schemeClr>
                </a:solidFill>
              </a:rPr>
            </a:br>
            <a:r>
              <a:rPr lang="en-CA" sz="3700">
                <a:solidFill>
                  <a:schemeClr val="accent1">
                    <a:lumMod val="50000"/>
                  </a:schemeClr>
                </a:solidFill>
              </a:rPr>
              <a:t>opportunities</a:t>
            </a:r>
          </a:p>
        </p:txBody>
      </p:sp>
      <p:sp>
        <p:nvSpPr>
          <p:cNvPr id="4" name="Slide Number Placeholder 3">
            <a:extLst>
              <a:ext uri="{FF2B5EF4-FFF2-40B4-BE49-F238E27FC236}">
                <a16:creationId xmlns:a16="http://schemas.microsoft.com/office/drawing/2014/main" id="{EC8D20CC-9C6C-B743-453C-AD5970300662}"/>
              </a:ext>
            </a:extLst>
          </p:cNvPr>
          <p:cNvSpPr>
            <a:spLocks noGrp="1"/>
          </p:cNvSpPr>
          <p:nvPr>
            <p:ph type="sldNum" sz="quarter" idx="11"/>
          </p:nvPr>
        </p:nvSpPr>
        <p:spPr/>
        <p:txBody>
          <a:bodyPr/>
          <a:lstStyle/>
          <a:p>
            <a:fld id="{75DF2D63-3FF5-D547-96B9-BE9CCD1ABA58}" type="slidenum">
              <a:rPr lang="en-US" smtClean="0"/>
              <a:t>21</a:t>
            </a:fld>
            <a:endParaRPr lang="en-US"/>
          </a:p>
        </p:txBody>
      </p:sp>
      <p:sp>
        <p:nvSpPr>
          <p:cNvPr id="5" name="Footer Placeholder 4">
            <a:extLst>
              <a:ext uri="{FF2B5EF4-FFF2-40B4-BE49-F238E27FC236}">
                <a16:creationId xmlns:a16="http://schemas.microsoft.com/office/drawing/2014/main" id="{C0827CB4-3967-AC4A-ED38-F0657331D2BB}"/>
              </a:ext>
            </a:extLst>
          </p:cNvPr>
          <p:cNvSpPr>
            <a:spLocks noGrp="1"/>
          </p:cNvSpPr>
          <p:nvPr>
            <p:ph type="ftr" sz="quarter" idx="12"/>
          </p:nvPr>
        </p:nvSpPr>
        <p:spPr/>
        <p:txBody>
          <a:bodyPr/>
          <a:lstStyle/>
          <a:p>
            <a:r>
              <a:rPr lang="en-US">
                <a:solidFill>
                  <a:schemeClr val="accent1">
                    <a:lumMod val="50000"/>
                  </a:schemeClr>
                </a:solidFill>
              </a:rPr>
              <a:t>Financial review</a:t>
            </a:r>
          </a:p>
        </p:txBody>
      </p:sp>
      <p:sp>
        <p:nvSpPr>
          <p:cNvPr id="6" name="Rectangle 1">
            <a:extLst>
              <a:ext uri="{FF2B5EF4-FFF2-40B4-BE49-F238E27FC236}">
                <a16:creationId xmlns:a16="http://schemas.microsoft.com/office/drawing/2014/main" id="{634BA503-4799-D131-A724-828C244C0058}"/>
              </a:ext>
            </a:extLst>
          </p:cNvPr>
          <p:cNvSpPr>
            <a:spLocks noChangeArrowheads="1"/>
          </p:cNvSpPr>
          <p:nvPr/>
        </p:nvSpPr>
        <p:spPr bwMode="auto">
          <a:xfrm>
            <a:off x="1185068" y="211762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9197"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a:ln>
                <a:noFill/>
              </a:ln>
              <a:solidFill>
                <a:schemeClr val="tx1"/>
              </a:solidFill>
              <a:effectLst/>
              <a:latin typeface="Arial" panose="020B0604020202020204" pitchFamily="34" charset="0"/>
              <a:ea typeface="Garamond" panose="02020404030301010803" pitchFamily="18" charset="0"/>
              <a:cs typeface="Garamond" panose="020204040303010108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8211AE4B-1A6E-F863-9987-0219E8A8E3E6}"/>
              </a:ext>
            </a:extLst>
          </p:cNvPr>
          <p:cNvPicPr>
            <a:picLocks noChangeAspect="1"/>
          </p:cNvPicPr>
          <p:nvPr/>
        </p:nvPicPr>
        <p:blipFill>
          <a:blip r:embed="rId2"/>
          <a:stretch>
            <a:fillRect/>
          </a:stretch>
        </p:blipFill>
        <p:spPr>
          <a:xfrm>
            <a:off x="1765005" y="1703249"/>
            <a:ext cx="8878044" cy="4782550"/>
          </a:xfrm>
          <a:prstGeom prst="rect">
            <a:avLst/>
          </a:prstGeom>
        </p:spPr>
      </p:pic>
    </p:spTree>
    <p:extLst>
      <p:ext uri="{BB962C8B-B14F-4D97-AF65-F5344CB8AC3E}">
        <p14:creationId xmlns:p14="http://schemas.microsoft.com/office/powerpoint/2010/main" val="3012879189"/>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7181" y="183058"/>
            <a:ext cx="7917183" cy="586485"/>
          </a:xfrm>
          <a:prstGeom prst="rect">
            <a:avLst/>
          </a:prstGeom>
        </p:spPr>
        <p:txBody>
          <a:bodyPr vert="horz" wrap="square" lIns="0" tIns="16933" rIns="0" bIns="0" rtlCol="0">
            <a:spAutoFit/>
          </a:bodyPr>
          <a:lstStyle/>
          <a:p>
            <a:pPr marL="16933" algn="ctr">
              <a:spcBef>
                <a:spcPts val="133"/>
              </a:spcBef>
            </a:pPr>
            <a:r>
              <a:rPr lang="en-CA" sz="3700" b="0">
                <a:solidFill>
                  <a:schemeClr val="accent5">
                    <a:lumMod val="75000"/>
                  </a:schemeClr>
                </a:solidFill>
                <a:latin typeface="Montserrat" pitchFamily="2" charset="0"/>
              </a:rPr>
              <a:t>CORRECTIONS</a:t>
            </a:r>
            <a:r>
              <a:rPr lang="en-CA" sz="3700" b="0" spc="-47">
                <a:solidFill>
                  <a:schemeClr val="accent5">
                    <a:lumMod val="75000"/>
                  </a:schemeClr>
                </a:solidFill>
                <a:latin typeface="Montserrat" pitchFamily="2" charset="0"/>
              </a:rPr>
              <a:t> </a:t>
            </a:r>
            <a:r>
              <a:rPr lang="en-CA" sz="3700" b="0">
                <a:solidFill>
                  <a:schemeClr val="accent5">
                    <a:lumMod val="75000"/>
                  </a:schemeClr>
                </a:solidFill>
                <a:latin typeface="Montserrat" pitchFamily="2" charset="0"/>
              </a:rPr>
              <a:t>ARE</a:t>
            </a:r>
            <a:r>
              <a:rPr lang="en-CA" sz="3700" b="0" spc="-47">
                <a:solidFill>
                  <a:schemeClr val="accent5">
                    <a:lumMod val="75000"/>
                  </a:schemeClr>
                </a:solidFill>
                <a:latin typeface="Montserrat" pitchFamily="2" charset="0"/>
              </a:rPr>
              <a:t> </a:t>
            </a:r>
            <a:r>
              <a:rPr lang="en-CA" sz="3700" b="0" spc="-13">
                <a:solidFill>
                  <a:schemeClr val="accent5">
                    <a:lumMod val="75000"/>
                  </a:schemeClr>
                </a:solidFill>
                <a:latin typeface="Montserrat" pitchFamily="2" charset="0"/>
              </a:rPr>
              <a:t>NORMAL</a:t>
            </a:r>
          </a:p>
        </p:txBody>
      </p:sp>
      <p:sp>
        <p:nvSpPr>
          <p:cNvPr id="3" name="object 3"/>
          <p:cNvSpPr txBox="1"/>
          <p:nvPr/>
        </p:nvSpPr>
        <p:spPr>
          <a:xfrm>
            <a:off x="591041" y="5996161"/>
            <a:ext cx="9504950" cy="221365"/>
          </a:xfrm>
          <a:prstGeom prst="rect">
            <a:avLst/>
          </a:prstGeom>
        </p:spPr>
        <p:txBody>
          <a:bodyPr vert="horz" wrap="square" lIns="0" tIns="16087" rIns="0" bIns="0" rtlCol="0">
            <a:spAutoFit/>
          </a:bodyPr>
          <a:lstStyle/>
          <a:p>
            <a:pPr marL="16933" defTabSz="1219170">
              <a:spcBef>
                <a:spcPts val="127"/>
              </a:spcBef>
            </a:pPr>
            <a:r>
              <a:rPr sz="1333" kern="0" dirty="0">
                <a:solidFill>
                  <a:sysClr val="windowText" lastClr="000000"/>
                </a:solidFill>
                <a:latin typeface="Montserrat" pitchFamily="2" charset="0"/>
                <a:cs typeface="Arial Narrow"/>
              </a:rPr>
              <a:t>Source:</a:t>
            </a:r>
            <a:r>
              <a:rPr sz="1333" kern="0" spc="-27" dirty="0">
                <a:solidFill>
                  <a:sysClr val="windowText" lastClr="000000"/>
                </a:solidFill>
                <a:latin typeface="Montserrat" pitchFamily="2" charset="0"/>
                <a:cs typeface="Arial Narrow"/>
              </a:rPr>
              <a:t> </a:t>
            </a:r>
            <a:r>
              <a:rPr sz="1333" kern="0" dirty="0">
                <a:solidFill>
                  <a:sysClr val="windowText" lastClr="000000"/>
                </a:solidFill>
                <a:latin typeface="Montserrat" pitchFamily="2" charset="0"/>
                <a:cs typeface="Arial Narrow"/>
              </a:rPr>
              <a:t>Bloomberg,</a:t>
            </a:r>
            <a:r>
              <a:rPr sz="1333" kern="0" spc="-27" dirty="0">
                <a:solidFill>
                  <a:sysClr val="windowText" lastClr="000000"/>
                </a:solidFill>
                <a:latin typeface="Montserrat" pitchFamily="2" charset="0"/>
                <a:cs typeface="Arial Narrow"/>
              </a:rPr>
              <a:t> </a:t>
            </a:r>
            <a:r>
              <a:rPr sz="1333" kern="0" dirty="0">
                <a:solidFill>
                  <a:sysClr val="windowText" lastClr="000000"/>
                </a:solidFill>
                <a:latin typeface="Montserrat" pitchFamily="2" charset="0"/>
                <a:cs typeface="Arial Narrow"/>
              </a:rPr>
              <a:t>Manulife</a:t>
            </a:r>
            <a:r>
              <a:rPr sz="1333" kern="0" spc="-20" dirty="0">
                <a:solidFill>
                  <a:sysClr val="windowText" lastClr="000000"/>
                </a:solidFill>
                <a:latin typeface="Montserrat" pitchFamily="2" charset="0"/>
                <a:cs typeface="Arial Narrow"/>
              </a:rPr>
              <a:t> </a:t>
            </a:r>
            <a:r>
              <a:rPr sz="1333" kern="0" spc="-13" dirty="0">
                <a:solidFill>
                  <a:sysClr val="windowText" lastClr="000000"/>
                </a:solidFill>
                <a:latin typeface="Montserrat" pitchFamily="2" charset="0"/>
                <a:cs typeface="Arial Narrow"/>
              </a:rPr>
              <a:t>Investment</a:t>
            </a:r>
            <a:r>
              <a:rPr sz="1333" kern="0" spc="-40" dirty="0">
                <a:solidFill>
                  <a:sysClr val="windowText" lastClr="000000"/>
                </a:solidFill>
                <a:latin typeface="Montserrat" pitchFamily="2" charset="0"/>
                <a:cs typeface="Arial Narrow"/>
              </a:rPr>
              <a:t> </a:t>
            </a:r>
            <a:r>
              <a:rPr sz="1333" kern="0" spc="-13" dirty="0">
                <a:solidFill>
                  <a:sysClr val="windowText" lastClr="000000"/>
                </a:solidFill>
                <a:latin typeface="Montserrat" pitchFamily="2" charset="0"/>
                <a:cs typeface="Arial Narrow"/>
              </a:rPr>
              <a:t>Management,</a:t>
            </a:r>
            <a:r>
              <a:rPr sz="1333" kern="0" spc="-67" dirty="0">
                <a:solidFill>
                  <a:sysClr val="windowText" lastClr="000000"/>
                </a:solidFill>
                <a:latin typeface="Montserrat" pitchFamily="2" charset="0"/>
                <a:cs typeface="Arial Narrow"/>
              </a:rPr>
              <a:t> </a:t>
            </a:r>
            <a:r>
              <a:rPr sz="1333" kern="0" dirty="0">
                <a:solidFill>
                  <a:sysClr val="windowText" lastClr="000000"/>
                </a:solidFill>
                <a:latin typeface="Montserrat" pitchFamily="2" charset="0"/>
                <a:cs typeface="Arial Narrow"/>
              </a:rPr>
              <a:t>Capital</a:t>
            </a:r>
            <a:r>
              <a:rPr sz="1333" kern="0" spc="-20" dirty="0">
                <a:solidFill>
                  <a:sysClr val="windowText" lastClr="000000"/>
                </a:solidFill>
                <a:latin typeface="Montserrat" pitchFamily="2" charset="0"/>
                <a:cs typeface="Arial Narrow"/>
              </a:rPr>
              <a:t> </a:t>
            </a:r>
            <a:r>
              <a:rPr sz="1333" kern="0" dirty="0">
                <a:solidFill>
                  <a:sysClr val="windowText" lastClr="000000"/>
                </a:solidFill>
                <a:latin typeface="Montserrat" pitchFamily="2" charset="0"/>
                <a:cs typeface="Arial Narrow"/>
              </a:rPr>
              <a:t>Markets</a:t>
            </a:r>
            <a:r>
              <a:rPr sz="1333" kern="0" spc="-7" dirty="0">
                <a:solidFill>
                  <a:sysClr val="windowText" lastClr="000000"/>
                </a:solidFill>
                <a:latin typeface="Montserrat" pitchFamily="2" charset="0"/>
                <a:cs typeface="Arial Narrow"/>
              </a:rPr>
              <a:t> </a:t>
            </a:r>
            <a:r>
              <a:rPr sz="1333" kern="0" dirty="0">
                <a:solidFill>
                  <a:sysClr val="windowText" lastClr="000000"/>
                </a:solidFill>
                <a:latin typeface="Montserrat" pitchFamily="2" charset="0"/>
                <a:cs typeface="Arial Narrow"/>
              </a:rPr>
              <a:t>Strategy.</a:t>
            </a:r>
            <a:r>
              <a:rPr sz="1333" kern="0" spc="-27" dirty="0">
                <a:solidFill>
                  <a:sysClr val="windowText" lastClr="000000"/>
                </a:solidFill>
                <a:latin typeface="Montserrat" pitchFamily="2" charset="0"/>
                <a:cs typeface="Arial Narrow"/>
              </a:rPr>
              <a:t> </a:t>
            </a:r>
            <a:r>
              <a:rPr sz="1333" kern="0" dirty="0">
                <a:solidFill>
                  <a:sysClr val="windowText" lastClr="000000"/>
                </a:solidFill>
                <a:latin typeface="Montserrat" pitchFamily="2" charset="0"/>
                <a:cs typeface="Arial Narrow"/>
              </a:rPr>
              <a:t>As</a:t>
            </a:r>
            <a:r>
              <a:rPr sz="1333" kern="0" spc="-7" dirty="0">
                <a:solidFill>
                  <a:sysClr val="windowText" lastClr="000000"/>
                </a:solidFill>
                <a:latin typeface="Montserrat" pitchFamily="2" charset="0"/>
                <a:cs typeface="Arial Narrow"/>
              </a:rPr>
              <a:t> </a:t>
            </a:r>
            <a:r>
              <a:rPr sz="1333" kern="0" dirty="0">
                <a:solidFill>
                  <a:sysClr val="windowText" lastClr="000000"/>
                </a:solidFill>
                <a:latin typeface="Montserrat" pitchFamily="2" charset="0"/>
                <a:cs typeface="Arial Narrow"/>
              </a:rPr>
              <a:t>of</a:t>
            </a:r>
            <a:r>
              <a:rPr sz="1333" kern="0" spc="-27" dirty="0">
                <a:solidFill>
                  <a:sysClr val="windowText" lastClr="000000"/>
                </a:solidFill>
                <a:latin typeface="Montserrat" pitchFamily="2" charset="0"/>
                <a:cs typeface="Arial Narrow"/>
              </a:rPr>
              <a:t> </a:t>
            </a:r>
            <a:r>
              <a:rPr sz="1333" kern="0" dirty="0">
                <a:solidFill>
                  <a:sysClr val="windowText" lastClr="000000"/>
                </a:solidFill>
                <a:latin typeface="Montserrat" pitchFamily="2" charset="0"/>
                <a:cs typeface="Arial Narrow"/>
              </a:rPr>
              <a:t>December</a:t>
            </a:r>
            <a:r>
              <a:rPr sz="1333" kern="0" spc="-20" dirty="0">
                <a:solidFill>
                  <a:sysClr val="windowText" lastClr="000000"/>
                </a:solidFill>
                <a:latin typeface="Montserrat" pitchFamily="2" charset="0"/>
                <a:cs typeface="Arial Narrow"/>
              </a:rPr>
              <a:t> </a:t>
            </a:r>
            <a:r>
              <a:rPr sz="1333" kern="0" dirty="0">
                <a:solidFill>
                  <a:sysClr val="windowText" lastClr="000000"/>
                </a:solidFill>
                <a:latin typeface="Montserrat" pitchFamily="2" charset="0"/>
                <a:cs typeface="Arial Narrow"/>
              </a:rPr>
              <a:t>31,</a:t>
            </a:r>
            <a:r>
              <a:rPr sz="1333" kern="0" spc="-40" dirty="0">
                <a:solidFill>
                  <a:sysClr val="windowText" lastClr="000000"/>
                </a:solidFill>
                <a:latin typeface="Montserrat" pitchFamily="2" charset="0"/>
                <a:cs typeface="Arial Narrow"/>
              </a:rPr>
              <a:t> </a:t>
            </a:r>
            <a:r>
              <a:rPr sz="1333" kern="0" spc="-27" dirty="0">
                <a:solidFill>
                  <a:sysClr val="windowText" lastClr="000000"/>
                </a:solidFill>
                <a:latin typeface="Montserrat" pitchFamily="2" charset="0"/>
                <a:cs typeface="Arial Narrow"/>
              </a:rPr>
              <a:t>2023</a:t>
            </a:r>
            <a:endParaRPr sz="1333" kern="0" dirty="0">
              <a:solidFill>
                <a:sysClr val="windowText" lastClr="000000"/>
              </a:solidFill>
              <a:latin typeface="Montserrat" pitchFamily="2" charset="0"/>
              <a:cs typeface="Arial Narrow"/>
            </a:endParaRPr>
          </a:p>
        </p:txBody>
      </p:sp>
      <p:sp>
        <p:nvSpPr>
          <p:cNvPr id="4" name="object 4"/>
          <p:cNvSpPr txBox="1"/>
          <p:nvPr/>
        </p:nvSpPr>
        <p:spPr>
          <a:xfrm>
            <a:off x="509608" y="861656"/>
            <a:ext cx="11204787" cy="1181520"/>
          </a:xfrm>
          <a:prstGeom prst="rect">
            <a:avLst/>
          </a:prstGeom>
        </p:spPr>
        <p:txBody>
          <a:bodyPr vert="horz" wrap="square" lIns="0" tIns="16933" rIns="0" bIns="0" rtlCol="0">
            <a:spAutoFit/>
          </a:bodyPr>
          <a:lstStyle/>
          <a:p>
            <a:pPr marL="16933" defTabSz="1219170">
              <a:spcBef>
                <a:spcPts val="133"/>
              </a:spcBef>
            </a:pPr>
            <a:r>
              <a:rPr sz="1600" kern="0">
                <a:solidFill>
                  <a:sysClr val="windowText" lastClr="000000"/>
                </a:solidFill>
                <a:latin typeface="Montserrat" pitchFamily="2" charset="0"/>
                <a:cs typeface="Arial"/>
              </a:rPr>
              <a:t>Stock</a:t>
            </a:r>
            <a:r>
              <a:rPr sz="1600" kern="0" spc="-20">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market</a:t>
            </a:r>
            <a:r>
              <a:rPr sz="1600" kern="0" spc="-33">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corrections</a:t>
            </a:r>
            <a:r>
              <a:rPr sz="1600" kern="0" spc="-40">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are</a:t>
            </a:r>
            <a:r>
              <a:rPr sz="1600" kern="0" spc="-20">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very</a:t>
            </a:r>
            <a:r>
              <a:rPr sz="1600" kern="0" spc="7">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common</a:t>
            </a:r>
            <a:r>
              <a:rPr sz="1600" kern="0" spc="-60">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and</a:t>
            </a:r>
            <a:r>
              <a:rPr sz="1600" kern="0" spc="-33">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very</a:t>
            </a:r>
            <a:r>
              <a:rPr sz="1600" kern="0" spc="-13">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difficult</a:t>
            </a:r>
            <a:r>
              <a:rPr sz="1600" kern="0" spc="-47">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to</a:t>
            </a:r>
            <a:r>
              <a:rPr sz="1600" kern="0" spc="-7">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predict.</a:t>
            </a:r>
            <a:r>
              <a:rPr sz="1600" kern="0" spc="-33">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Since</a:t>
            </a:r>
            <a:r>
              <a:rPr sz="1600" kern="0" spc="-33">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1980,</a:t>
            </a:r>
            <a:r>
              <a:rPr sz="1600" kern="0" spc="-53">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the</a:t>
            </a:r>
            <a:r>
              <a:rPr sz="1600" kern="0" spc="-20">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S&amp;P</a:t>
            </a:r>
            <a:r>
              <a:rPr sz="1600" kern="0" spc="-53">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500</a:t>
            </a:r>
            <a:r>
              <a:rPr sz="1600" kern="0" spc="-33">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index</a:t>
            </a:r>
            <a:r>
              <a:rPr sz="1600" kern="0" spc="-47">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has</a:t>
            </a:r>
            <a:r>
              <a:rPr sz="1600" kern="0" spc="-27">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fallen</a:t>
            </a:r>
            <a:r>
              <a:rPr sz="1600" kern="0" spc="-20">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an</a:t>
            </a:r>
            <a:r>
              <a:rPr sz="1600" kern="0" spc="-67">
                <a:solidFill>
                  <a:sysClr val="windowText" lastClr="000000"/>
                </a:solidFill>
                <a:latin typeface="Montserrat" pitchFamily="2" charset="0"/>
                <a:cs typeface="Arial"/>
              </a:rPr>
              <a:t> </a:t>
            </a:r>
            <a:r>
              <a:rPr sz="1600" kern="0" spc="-13">
                <a:solidFill>
                  <a:sysClr val="windowText" lastClr="000000"/>
                </a:solidFill>
                <a:latin typeface="Montserrat" pitchFamily="2" charset="0"/>
                <a:cs typeface="Arial"/>
              </a:rPr>
              <a:t>average</a:t>
            </a:r>
            <a:r>
              <a:rPr lang="en-CA" sz="1600" kern="0" spc="-13">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of</a:t>
            </a:r>
            <a:r>
              <a:rPr sz="1600" kern="0" spc="-27">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~14.0%</a:t>
            </a:r>
            <a:r>
              <a:rPr sz="1600" kern="0" spc="-47">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in</a:t>
            </a:r>
            <a:r>
              <a:rPr sz="1600" kern="0" spc="-27">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any</a:t>
            </a:r>
            <a:r>
              <a:rPr sz="1600" kern="0" spc="-33">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given</a:t>
            </a:r>
            <a:r>
              <a:rPr sz="1600" kern="0" spc="-13">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calendar</a:t>
            </a:r>
            <a:r>
              <a:rPr sz="1600" kern="0" spc="-67">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year</a:t>
            </a:r>
            <a:r>
              <a:rPr sz="1600" kern="0" spc="-13">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but</a:t>
            </a:r>
            <a:r>
              <a:rPr sz="1600" kern="0" spc="-27">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is</a:t>
            </a:r>
            <a:r>
              <a:rPr sz="1600" kern="0" spc="-13">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positive</a:t>
            </a:r>
            <a:r>
              <a:rPr sz="1600" kern="0" spc="-40">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75%</a:t>
            </a:r>
            <a:r>
              <a:rPr sz="1600" kern="0" spc="-47">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of</a:t>
            </a:r>
            <a:r>
              <a:rPr sz="1600" kern="0" spc="-13">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the</a:t>
            </a:r>
            <a:r>
              <a:rPr sz="1600" kern="0" spc="-40">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time</a:t>
            </a:r>
            <a:r>
              <a:rPr sz="1600" kern="0" spc="-27">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with</a:t>
            </a:r>
            <a:r>
              <a:rPr sz="1600" kern="0" spc="-13">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an</a:t>
            </a:r>
            <a:r>
              <a:rPr sz="1600" kern="0" spc="-27">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average</a:t>
            </a:r>
            <a:r>
              <a:rPr sz="1600" kern="0" spc="-40">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return</a:t>
            </a:r>
            <a:r>
              <a:rPr sz="1600" kern="0" spc="-27">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of</a:t>
            </a:r>
            <a:r>
              <a:rPr sz="1600" kern="0" spc="-27">
                <a:solidFill>
                  <a:sysClr val="windowText" lastClr="000000"/>
                </a:solidFill>
                <a:latin typeface="Montserrat" pitchFamily="2" charset="0"/>
                <a:cs typeface="Arial"/>
              </a:rPr>
              <a:t> </a:t>
            </a:r>
            <a:r>
              <a:rPr sz="1600" kern="0" spc="-13">
                <a:solidFill>
                  <a:sysClr val="windowText" lastClr="000000"/>
                </a:solidFill>
                <a:latin typeface="Montserrat" pitchFamily="2" charset="0"/>
                <a:cs typeface="Arial"/>
              </a:rPr>
              <a:t>~10.0%</a:t>
            </a:r>
            <a:endParaRPr sz="1600" kern="0">
              <a:solidFill>
                <a:sysClr val="windowText" lastClr="000000"/>
              </a:solidFill>
              <a:latin typeface="Montserrat" pitchFamily="2" charset="0"/>
              <a:cs typeface="Arial"/>
            </a:endParaRPr>
          </a:p>
          <a:p>
            <a:pPr marL="67732" defTabSz="1219170">
              <a:spcBef>
                <a:spcPts val="1420"/>
              </a:spcBef>
            </a:pPr>
            <a:r>
              <a:rPr sz="1600" kern="0">
                <a:solidFill>
                  <a:sysClr val="windowText" lastClr="000000"/>
                </a:solidFill>
                <a:latin typeface="Montserrat" pitchFamily="2" charset="0"/>
                <a:cs typeface="Arial"/>
              </a:rPr>
              <a:t>S&amp;P</a:t>
            </a:r>
            <a:r>
              <a:rPr sz="1600" kern="0" spc="-60">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500</a:t>
            </a:r>
            <a:r>
              <a:rPr sz="1600" kern="0" spc="-47">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Index</a:t>
            </a:r>
            <a:r>
              <a:rPr sz="1600" kern="0" spc="-20">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a:t>
            </a:r>
            <a:r>
              <a:rPr sz="1600" kern="0" spc="-33">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Calendar</a:t>
            </a:r>
            <a:r>
              <a:rPr sz="1600" kern="0" spc="-67">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Year</a:t>
            </a:r>
            <a:r>
              <a:rPr sz="1600" kern="0" spc="-20">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and</a:t>
            </a:r>
            <a:r>
              <a:rPr sz="1600" kern="0" spc="-47">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Max</a:t>
            </a:r>
            <a:r>
              <a:rPr sz="1600" kern="0" spc="-27">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Intra</a:t>
            </a:r>
            <a:r>
              <a:rPr sz="1600" kern="0" spc="-13">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a:t>
            </a:r>
            <a:r>
              <a:rPr sz="1600" kern="0" spc="-60">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Year</a:t>
            </a:r>
            <a:r>
              <a:rPr sz="1600" kern="0" spc="-33">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Returns</a:t>
            </a:r>
            <a:r>
              <a:rPr sz="1600" kern="0" spc="-20">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(1980</a:t>
            </a:r>
            <a:r>
              <a:rPr sz="1600" kern="0" spc="-33">
                <a:solidFill>
                  <a:sysClr val="windowText" lastClr="000000"/>
                </a:solidFill>
                <a:latin typeface="Montserrat" pitchFamily="2" charset="0"/>
                <a:cs typeface="Arial"/>
              </a:rPr>
              <a:t> </a:t>
            </a:r>
            <a:r>
              <a:rPr sz="1600" kern="0">
                <a:solidFill>
                  <a:sysClr val="windowText" lastClr="000000"/>
                </a:solidFill>
                <a:latin typeface="Montserrat" pitchFamily="2" charset="0"/>
                <a:cs typeface="Arial"/>
              </a:rPr>
              <a:t>-</a:t>
            </a:r>
            <a:r>
              <a:rPr sz="1600" kern="0" spc="-27">
                <a:solidFill>
                  <a:sysClr val="windowText" lastClr="000000"/>
                </a:solidFill>
                <a:latin typeface="Montserrat" pitchFamily="2" charset="0"/>
                <a:cs typeface="Arial"/>
              </a:rPr>
              <a:t> </a:t>
            </a:r>
            <a:r>
              <a:rPr sz="1600" kern="0" spc="-13">
                <a:solidFill>
                  <a:sysClr val="windowText" lastClr="000000"/>
                </a:solidFill>
                <a:latin typeface="Montserrat" pitchFamily="2" charset="0"/>
                <a:cs typeface="Arial"/>
              </a:rPr>
              <a:t>current)</a:t>
            </a:r>
            <a:endParaRPr sz="1600" kern="0">
              <a:solidFill>
                <a:sysClr val="windowText" lastClr="000000"/>
              </a:solidFill>
              <a:latin typeface="Montserrat" pitchFamily="2" charset="0"/>
              <a:cs typeface="Arial"/>
            </a:endParaRPr>
          </a:p>
        </p:txBody>
      </p:sp>
      <p:grpSp>
        <p:nvGrpSpPr>
          <p:cNvPr id="5" name="object 5"/>
          <p:cNvGrpSpPr/>
          <p:nvPr/>
        </p:nvGrpSpPr>
        <p:grpSpPr>
          <a:xfrm>
            <a:off x="1284223" y="4605951"/>
            <a:ext cx="10158307" cy="98213"/>
            <a:chOff x="963167" y="3454463"/>
            <a:chExt cx="7618730" cy="73660"/>
          </a:xfrm>
        </p:grpSpPr>
        <p:sp>
          <p:nvSpPr>
            <p:cNvPr id="6" name="object 6"/>
            <p:cNvSpPr/>
            <p:nvPr/>
          </p:nvSpPr>
          <p:spPr>
            <a:xfrm>
              <a:off x="963167" y="3512820"/>
              <a:ext cx="7618730" cy="0"/>
            </a:xfrm>
            <a:custGeom>
              <a:avLst/>
              <a:gdLst/>
              <a:ahLst/>
              <a:cxnLst/>
              <a:rect l="l" t="t" r="r" b="b"/>
              <a:pathLst>
                <a:path w="7618730">
                  <a:moveTo>
                    <a:pt x="0" y="0"/>
                  </a:moveTo>
                  <a:lnTo>
                    <a:pt x="7618476" y="0"/>
                  </a:lnTo>
                </a:path>
              </a:pathLst>
            </a:custGeom>
            <a:ln w="9525">
              <a:solidFill>
                <a:srgbClr val="D9D9D9"/>
              </a:solidFill>
            </a:ln>
          </p:spPr>
          <p:txBody>
            <a:bodyPr wrap="square" lIns="0" tIns="0" rIns="0" bIns="0" rtlCol="0"/>
            <a:lstStyle/>
            <a:p>
              <a:pPr defTabSz="1219170"/>
              <a:endParaRPr sz="2400" kern="0">
                <a:solidFill>
                  <a:sysClr val="windowText" lastClr="000000"/>
                </a:solidFill>
              </a:endParaRPr>
            </a:p>
          </p:txBody>
        </p:sp>
        <p:pic>
          <p:nvPicPr>
            <p:cNvPr id="7" name="object 7"/>
            <p:cNvPicPr/>
            <p:nvPr/>
          </p:nvPicPr>
          <p:blipFill>
            <a:blip r:embed="rId2" cstate="print"/>
            <a:stretch>
              <a:fillRect/>
            </a:stretch>
          </p:blipFill>
          <p:spPr>
            <a:xfrm>
              <a:off x="5861113" y="3454463"/>
              <a:ext cx="73533" cy="73533"/>
            </a:xfrm>
            <a:prstGeom prst="rect">
              <a:avLst/>
            </a:prstGeom>
          </p:spPr>
        </p:pic>
      </p:grpSp>
      <p:grpSp>
        <p:nvGrpSpPr>
          <p:cNvPr id="8" name="object 8"/>
          <p:cNvGrpSpPr/>
          <p:nvPr/>
        </p:nvGrpSpPr>
        <p:grpSpPr>
          <a:xfrm>
            <a:off x="1284223" y="2320543"/>
            <a:ext cx="10158307" cy="2089573"/>
            <a:chOff x="963167" y="1740407"/>
            <a:chExt cx="7618730" cy="1567180"/>
          </a:xfrm>
        </p:grpSpPr>
        <p:sp>
          <p:nvSpPr>
            <p:cNvPr id="9" name="object 9"/>
            <p:cNvSpPr/>
            <p:nvPr/>
          </p:nvSpPr>
          <p:spPr>
            <a:xfrm>
              <a:off x="963167" y="1827275"/>
              <a:ext cx="7618730" cy="1475740"/>
            </a:xfrm>
            <a:custGeom>
              <a:avLst/>
              <a:gdLst/>
              <a:ahLst/>
              <a:cxnLst/>
              <a:rect l="l" t="t" r="r" b="b"/>
              <a:pathLst>
                <a:path w="7618730" h="1475739">
                  <a:moveTo>
                    <a:pt x="0" y="1475232"/>
                  </a:moveTo>
                  <a:lnTo>
                    <a:pt x="7618476" y="1475232"/>
                  </a:lnTo>
                </a:path>
                <a:path w="7618730" h="1475739">
                  <a:moveTo>
                    <a:pt x="0" y="1263396"/>
                  </a:moveTo>
                  <a:lnTo>
                    <a:pt x="4899659" y="1263396"/>
                  </a:lnTo>
                </a:path>
                <a:path w="7618730" h="1475739">
                  <a:moveTo>
                    <a:pt x="4969764" y="1263396"/>
                  </a:moveTo>
                  <a:lnTo>
                    <a:pt x="7618476" y="1263396"/>
                  </a:lnTo>
                </a:path>
                <a:path w="7618730" h="1475739">
                  <a:moveTo>
                    <a:pt x="0" y="1053084"/>
                  </a:moveTo>
                  <a:lnTo>
                    <a:pt x="3861816" y="1053084"/>
                  </a:lnTo>
                </a:path>
                <a:path w="7618730" h="1475739">
                  <a:moveTo>
                    <a:pt x="3930396" y="1053084"/>
                  </a:moveTo>
                  <a:lnTo>
                    <a:pt x="4899659" y="1053084"/>
                  </a:lnTo>
                </a:path>
                <a:path w="7618730" h="1475739">
                  <a:moveTo>
                    <a:pt x="4969764" y="1053084"/>
                  </a:moveTo>
                  <a:lnTo>
                    <a:pt x="7618476" y="1053084"/>
                  </a:lnTo>
                </a:path>
                <a:path w="7618730" h="1475739">
                  <a:moveTo>
                    <a:pt x="0" y="842772"/>
                  </a:moveTo>
                  <a:lnTo>
                    <a:pt x="3688079" y="842772"/>
                  </a:lnTo>
                </a:path>
                <a:path w="7618730" h="1475739">
                  <a:moveTo>
                    <a:pt x="3756659" y="842772"/>
                  </a:moveTo>
                  <a:lnTo>
                    <a:pt x="3861816" y="842772"/>
                  </a:lnTo>
                </a:path>
                <a:path w="7618730" h="1475739">
                  <a:moveTo>
                    <a:pt x="3930396" y="842772"/>
                  </a:moveTo>
                  <a:lnTo>
                    <a:pt x="4899659" y="842772"/>
                  </a:lnTo>
                </a:path>
                <a:path w="7618730" h="1475739">
                  <a:moveTo>
                    <a:pt x="4969764" y="842772"/>
                  </a:moveTo>
                  <a:lnTo>
                    <a:pt x="7324343" y="842772"/>
                  </a:lnTo>
                </a:path>
                <a:path w="7618730" h="1475739">
                  <a:moveTo>
                    <a:pt x="7392924" y="842772"/>
                  </a:moveTo>
                  <a:lnTo>
                    <a:pt x="7618476" y="842772"/>
                  </a:lnTo>
                </a:path>
                <a:path w="7618730" h="1475739">
                  <a:moveTo>
                    <a:pt x="0" y="420624"/>
                  </a:moveTo>
                  <a:lnTo>
                    <a:pt x="51815" y="420624"/>
                  </a:lnTo>
                </a:path>
                <a:path w="7618730" h="1475739">
                  <a:moveTo>
                    <a:pt x="120395" y="420624"/>
                  </a:moveTo>
                  <a:lnTo>
                    <a:pt x="397763" y="420624"/>
                  </a:lnTo>
                </a:path>
                <a:path w="7618730" h="1475739">
                  <a:moveTo>
                    <a:pt x="467868" y="420624"/>
                  </a:moveTo>
                  <a:lnTo>
                    <a:pt x="571500" y="420624"/>
                  </a:lnTo>
                </a:path>
                <a:path w="7618730" h="1475739">
                  <a:moveTo>
                    <a:pt x="640079" y="420624"/>
                  </a:moveTo>
                  <a:lnTo>
                    <a:pt x="917448" y="420624"/>
                  </a:lnTo>
                </a:path>
                <a:path w="7618730" h="1475739">
                  <a:moveTo>
                    <a:pt x="987551" y="420624"/>
                  </a:moveTo>
                  <a:lnTo>
                    <a:pt x="1091183" y="420624"/>
                  </a:lnTo>
                </a:path>
                <a:path w="7618730" h="1475739">
                  <a:moveTo>
                    <a:pt x="1159764" y="420624"/>
                  </a:moveTo>
                  <a:lnTo>
                    <a:pt x="1437132" y="420624"/>
                  </a:lnTo>
                </a:path>
                <a:path w="7618730" h="1475739">
                  <a:moveTo>
                    <a:pt x="1505712" y="420624"/>
                  </a:moveTo>
                  <a:lnTo>
                    <a:pt x="1610868" y="420624"/>
                  </a:lnTo>
                </a:path>
                <a:path w="7618730" h="1475739">
                  <a:moveTo>
                    <a:pt x="1679448" y="420624"/>
                  </a:moveTo>
                  <a:lnTo>
                    <a:pt x="1956815" y="420624"/>
                  </a:lnTo>
                </a:path>
                <a:path w="7618730" h="1475739">
                  <a:moveTo>
                    <a:pt x="2718816" y="420624"/>
                  </a:moveTo>
                  <a:lnTo>
                    <a:pt x="2822447" y="420624"/>
                  </a:lnTo>
                </a:path>
                <a:path w="7618730" h="1475739">
                  <a:moveTo>
                    <a:pt x="2891028" y="420624"/>
                  </a:moveTo>
                  <a:lnTo>
                    <a:pt x="2994660" y="420624"/>
                  </a:lnTo>
                </a:path>
                <a:path w="7618730" h="1475739">
                  <a:moveTo>
                    <a:pt x="3064764" y="420624"/>
                  </a:moveTo>
                  <a:lnTo>
                    <a:pt x="3168396" y="420624"/>
                  </a:lnTo>
                </a:path>
                <a:path w="7618730" h="1475739">
                  <a:moveTo>
                    <a:pt x="3236976" y="420624"/>
                  </a:moveTo>
                  <a:lnTo>
                    <a:pt x="3342131" y="420624"/>
                  </a:lnTo>
                </a:path>
                <a:path w="7618730" h="1475739">
                  <a:moveTo>
                    <a:pt x="3410711" y="420624"/>
                  </a:moveTo>
                  <a:lnTo>
                    <a:pt x="4034028" y="420624"/>
                  </a:lnTo>
                </a:path>
                <a:path w="7618730" h="1475739">
                  <a:moveTo>
                    <a:pt x="4104131" y="420624"/>
                  </a:moveTo>
                  <a:lnTo>
                    <a:pt x="4553711" y="420624"/>
                  </a:lnTo>
                </a:path>
                <a:path w="7618730" h="1475739">
                  <a:moveTo>
                    <a:pt x="4622292" y="420624"/>
                  </a:moveTo>
                  <a:lnTo>
                    <a:pt x="5073396" y="420624"/>
                  </a:lnTo>
                </a:path>
                <a:path w="7618730" h="1475739">
                  <a:moveTo>
                    <a:pt x="5141976" y="420624"/>
                  </a:moveTo>
                  <a:lnTo>
                    <a:pt x="5245608" y="420624"/>
                  </a:lnTo>
                </a:path>
                <a:path w="7618730" h="1475739">
                  <a:moveTo>
                    <a:pt x="5315711" y="420624"/>
                  </a:moveTo>
                  <a:lnTo>
                    <a:pt x="5593080" y="420624"/>
                  </a:lnTo>
                </a:path>
                <a:path w="7618730" h="1475739">
                  <a:moveTo>
                    <a:pt x="5661659" y="420624"/>
                  </a:moveTo>
                  <a:lnTo>
                    <a:pt x="5765291" y="420624"/>
                  </a:lnTo>
                </a:path>
                <a:path w="7618730" h="1475739">
                  <a:moveTo>
                    <a:pt x="5835396" y="420624"/>
                  </a:moveTo>
                  <a:lnTo>
                    <a:pt x="5939028" y="420624"/>
                  </a:lnTo>
                </a:path>
                <a:path w="7618730" h="1475739">
                  <a:moveTo>
                    <a:pt x="6007608" y="420624"/>
                  </a:moveTo>
                  <a:lnTo>
                    <a:pt x="6458711" y="420624"/>
                  </a:lnTo>
                </a:path>
                <a:path w="7618730" h="1475739">
                  <a:moveTo>
                    <a:pt x="6527291" y="420624"/>
                  </a:moveTo>
                  <a:lnTo>
                    <a:pt x="6804659" y="420624"/>
                  </a:lnTo>
                </a:path>
                <a:path w="7618730" h="1475739">
                  <a:moveTo>
                    <a:pt x="6873239" y="420624"/>
                  </a:moveTo>
                  <a:lnTo>
                    <a:pt x="6978396" y="420624"/>
                  </a:lnTo>
                </a:path>
                <a:path w="7618730" h="1475739">
                  <a:moveTo>
                    <a:pt x="7046976" y="420624"/>
                  </a:moveTo>
                  <a:lnTo>
                    <a:pt x="7150608" y="420624"/>
                  </a:lnTo>
                </a:path>
                <a:path w="7618730" h="1475739">
                  <a:moveTo>
                    <a:pt x="7220711" y="420624"/>
                  </a:moveTo>
                  <a:lnTo>
                    <a:pt x="7496556" y="420624"/>
                  </a:lnTo>
                </a:path>
                <a:path w="7618730" h="1475739">
                  <a:moveTo>
                    <a:pt x="2025395" y="420624"/>
                  </a:moveTo>
                  <a:lnTo>
                    <a:pt x="2648711" y="420624"/>
                  </a:lnTo>
                </a:path>
                <a:path w="7618730" h="1475739">
                  <a:moveTo>
                    <a:pt x="7566659" y="420624"/>
                  </a:moveTo>
                  <a:lnTo>
                    <a:pt x="7618476" y="420624"/>
                  </a:lnTo>
                </a:path>
                <a:path w="7618730" h="1475739">
                  <a:moveTo>
                    <a:pt x="2718816" y="210312"/>
                  </a:moveTo>
                  <a:lnTo>
                    <a:pt x="2994660" y="210312"/>
                  </a:lnTo>
                </a:path>
                <a:path w="7618730" h="1475739">
                  <a:moveTo>
                    <a:pt x="3064764" y="210312"/>
                  </a:moveTo>
                  <a:lnTo>
                    <a:pt x="3168396" y="210312"/>
                  </a:lnTo>
                </a:path>
                <a:path w="7618730" h="1475739">
                  <a:moveTo>
                    <a:pt x="3236976" y="210312"/>
                  </a:moveTo>
                  <a:lnTo>
                    <a:pt x="4034028" y="210312"/>
                  </a:lnTo>
                </a:path>
                <a:path w="7618730" h="1475739">
                  <a:moveTo>
                    <a:pt x="5835396" y="210312"/>
                  </a:moveTo>
                  <a:lnTo>
                    <a:pt x="6804659" y="210312"/>
                  </a:lnTo>
                </a:path>
                <a:path w="7618730" h="1475739">
                  <a:moveTo>
                    <a:pt x="0" y="210312"/>
                  </a:moveTo>
                  <a:lnTo>
                    <a:pt x="51815" y="210312"/>
                  </a:lnTo>
                </a:path>
                <a:path w="7618730" h="1475739">
                  <a:moveTo>
                    <a:pt x="120395" y="210312"/>
                  </a:moveTo>
                  <a:lnTo>
                    <a:pt x="917448" y="210312"/>
                  </a:lnTo>
                </a:path>
                <a:path w="7618730" h="1475739">
                  <a:moveTo>
                    <a:pt x="4104131" y="210312"/>
                  </a:moveTo>
                  <a:lnTo>
                    <a:pt x="5073396" y="210312"/>
                  </a:lnTo>
                </a:path>
                <a:path w="7618730" h="1475739">
                  <a:moveTo>
                    <a:pt x="6873239" y="210312"/>
                  </a:moveTo>
                  <a:lnTo>
                    <a:pt x="7150608" y="210312"/>
                  </a:lnTo>
                </a:path>
                <a:path w="7618730" h="1475739">
                  <a:moveTo>
                    <a:pt x="987551" y="210312"/>
                  </a:moveTo>
                  <a:lnTo>
                    <a:pt x="1610868" y="210312"/>
                  </a:lnTo>
                </a:path>
                <a:path w="7618730" h="1475739">
                  <a:moveTo>
                    <a:pt x="1679448" y="210312"/>
                  </a:moveTo>
                  <a:lnTo>
                    <a:pt x="1956815" y="210312"/>
                  </a:lnTo>
                </a:path>
                <a:path w="7618730" h="1475739">
                  <a:moveTo>
                    <a:pt x="7220711" y="210312"/>
                  </a:moveTo>
                  <a:lnTo>
                    <a:pt x="7496556" y="210312"/>
                  </a:lnTo>
                </a:path>
                <a:path w="7618730" h="1475739">
                  <a:moveTo>
                    <a:pt x="2025395" y="210312"/>
                  </a:moveTo>
                  <a:lnTo>
                    <a:pt x="2648711" y="210312"/>
                  </a:lnTo>
                </a:path>
                <a:path w="7618730" h="1475739">
                  <a:moveTo>
                    <a:pt x="5141976" y="210312"/>
                  </a:moveTo>
                  <a:lnTo>
                    <a:pt x="5765291" y="210312"/>
                  </a:lnTo>
                </a:path>
                <a:path w="7618730" h="1475739">
                  <a:moveTo>
                    <a:pt x="7566659" y="210312"/>
                  </a:moveTo>
                  <a:lnTo>
                    <a:pt x="7618476" y="210312"/>
                  </a:lnTo>
                </a:path>
                <a:path w="7618730" h="1475739">
                  <a:moveTo>
                    <a:pt x="2718816" y="0"/>
                  </a:moveTo>
                  <a:lnTo>
                    <a:pt x="2994660" y="0"/>
                  </a:lnTo>
                </a:path>
                <a:path w="7618730" h="1475739">
                  <a:moveTo>
                    <a:pt x="3064764" y="0"/>
                  </a:moveTo>
                  <a:lnTo>
                    <a:pt x="7618476" y="0"/>
                  </a:lnTo>
                </a:path>
              </a:pathLst>
            </a:custGeom>
            <a:ln w="9525">
              <a:solidFill>
                <a:srgbClr val="D9D9D9"/>
              </a:solidFill>
            </a:ln>
          </p:spPr>
          <p:txBody>
            <a:bodyPr wrap="square" lIns="0" tIns="0" rIns="0" bIns="0" rtlCol="0"/>
            <a:lstStyle/>
            <a:p>
              <a:pPr defTabSz="1219170"/>
              <a:endParaRPr sz="2400" kern="0">
                <a:solidFill>
                  <a:sysClr val="windowText" lastClr="000000"/>
                </a:solidFill>
              </a:endParaRPr>
            </a:p>
          </p:txBody>
        </p:sp>
        <p:sp>
          <p:nvSpPr>
            <p:cNvPr id="10" name="object 10"/>
            <p:cNvSpPr/>
            <p:nvPr/>
          </p:nvSpPr>
          <p:spPr>
            <a:xfrm>
              <a:off x="1014984" y="1740407"/>
              <a:ext cx="7515225" cy="1530350"/>
            </a:xfrm>
            <a:custGeom>
              <a:avLst/>
              <a:gdLst/>
              <a:ahLst/>
              <a:cxnLst/>
              <a:rect l="l" t="t" r="r" b="b"/>
              <a:pathLst>
                <a:path w="7515225" h="1530350">
                  <a:moveTo>
                    <a:pt x="68580" y="175260"/>
                  </a:moveTo>
                  <a:lnTo>
                    <a:pt x="0" y="175260"/>
                  </a:lnTo>
                  <a:lnTo>
                    <a:pt x="0" y="719328"/>
                  </a:lnTo>
                  <a:lnTo>
                    <a:pt x="68580" y="719328"/>
                  </a:lnTo>
                  <a:lnTo>
                    <a:pt x="68580" y="175260"/>
                  </a:lnTo>
                  <a:close/>
                </a:path>
                <a:path w="7515225" h="1530350">
                  <a:moveTo>
                    <a:pt x="242316" y="719328"/>
                  </a:moveTo>
                  <a:lnTo>
                    <a:pt x="173736" y="719328"/>
                  </a:lnTo>
                  <a:lnTo>
                    <a:pt x="173736" y="923544"/>
                  </a:lnTo>
                  <a:lnTo>
                    <a:pt x="242316" y="923544"/>
                  </a:lnTo>
                  <a:lnTo>
                    <a:pt x="242316" y="719328"/>
                  </a:lnTo>
                  <a:close/>
                </a:path>
                <a:path w="7515225" h="1530350">
                  <a:moveTo>
                    <a:pt x="416052" y="408432"/>
                  </a:moveTo>
                  <a:lnTo>
                    <a:pt x="345948" y="408432"/>
                  </a:lnTo>
                  <a:lnTo>
                    <a:pt x="345948" y="719328"/>
                  </a:lnTo>
                  <a:lnTo>
                    <a:pt x="416052" y="719328"/>
                  </a:lnTo>
                  <a:lnTo>
                    <a:pt x="416052" y="408432"/>
                  </a:lnTo>
                  <a:close/>
                </a:path>
                <a:path w="7515225" h="1530350">
                  <a:moveTo>
                    <a:pt x="588264" y="355092"/>
                  </a:moveTo>
                  <a:lnTo>
                    <a:pt x="519684" y="355092"/>
                  </a:lnTo>
                  <a:lnTo>
                    <a:pt x="519684" y="719328"/>
                  </a:lnTo>
                  <a:lnTo>
                    <a:pt x="588264" y="719328"/>
                  </a:lnTo>
                  <a:lnTo>
                    <a:pt x="588264" y="355092"/>
                  </a:lnTo>
                  <a:close/>
                </a:path>
                <a:path w="7515225" h="1530350">
                  <a:moveTo>
                    <a:pt x="762000" y="688848"/>
                  </a:moveTo>
                  <a:lnTo>
                    <a:pt x="691896" y="688848"/>
                  </a:lnTo>
                  <a:lnTo>
                    <a:pt x="691896" y="719328"/>
                  </a:lnTo>
                  <a:lnTo>
                    <a:pt x="762000" y="719328"/>
                  </a:lnTo>
                  <a:lnTo>
                    <a:pt x="762000" y="688848"/>
                  </a:lnTo>
                  <a:close/>
                </a:path>
                <a:path w="7515225" h="1530350">
                  <a:moveTo>
                    <a:pt x="935736" y="164592"/>
                  </a:moveTo>
                  <a:lnTo>
                    <a:pt x="865632" y="164592"/>
                  </a:lnTo>
                  <a:lnTo>
                    <a:pt x="865632" y="719328"/>
                  </a:lnTo>
                  <a:lnTo>
                    <a:pt x="935736" y="719328"/>
                  </a:lnTo>
                  <a:lnTo>
                    <a:pt x="935736" y="164592"/>
                  </a:lnTo>
                  <a:close/>
                </a:path>
                <a:path w="7515225" h="1530350">
                  <a:moveTo>
                    <a:pt x="1107948" y="411480"/>
                  </a:moveTo>
                  <a:lnTo>
                    <a:pt x="1039368" y="411480"/>
                  </a:lnTo>
                  <a:lnTo>
                    <a:pt x="1039368" y="719328"/>
                  </a:lnTo>
                  <a:lnTo>
                    <a:pt x="1107948" y="719328"/>
                  </a:lnTo>
                  <a:lnTo>
                    <a:pt x="1107948" y="411480"/>
                  </a:lnTo>
                  <a:close/>
                </a:path>
                <a:path w="7515225" h="1530350">
                  <a:moveTo>
                    <a:pt x="1281684" y="676656"/>
                  </a:moveTo>
                  <a:lnTo>
                    <a:pt x="1211580" y="676656"/>
                  </a:lnTo>
                  <a:lnTo>
                    <a:pt x="1211580" y="719328"/>
                  </a:lnTo>
                  <a:lnTo>
                    <a:pt x="1281684" y="719328"/>
                  </a:lnTo>
                  <a:lnTo>
                    <a:pt x="1281684" y="676656"/>
                  </a:lnTo>
                  <a:close/>
                </a:path>
                <a:path w="7515225" h="1530350">
                  <a:moveTo>
                    <a:pt x="1453896" y="457200"/>
                  </a:moveTo>
                  <a:lnTo>
                    <a:pt x="1385316" y="457200"/>
                  </a:lnTo>
                  <a:lnTo>
                    <a:pt x="1385316" y="719328"/>
                  </a:lnTo>
                  <a:lnTo>
                    <a:pt x="1453896" y="719328"/>
                  </a:lnTo>
                  <a:lnTo>
                    <a:pt x="1453896" y="457200"/>
                  </a:lnTo>
                  <a:close/>
                </a:path>
                <a:path w="7515225" h="1530350">
                  <a:moveTo>
                    <a:pt x="1627632" y="144780"/>
                  </a:moveTo>
                  <a:lnTo>
                    <a:pt x="1559052" y="144780"/>
                  </a:lnTo>
                  <a:lnTo>
                    <a:pt x="1559052" y="719328"/>
                  </a:lnTo>
                  <a:lnTo>
                    <a:pt x="1627632" y="719328"/>
                  </a:lnTo>
                  <a:lnTo>
                    <a:pt x="1627632" y="144780"/>
                  </a:lnTo>
                  <a:close/>
                </a:path>
                <a:path w="7515225" h="1530350">
                  <a:moveTo>
                    <a:pt x="1801368" y="719328"/>
                  </a:moveTo>
                  <a:lnTo>
                    <a:pt x="1731264" y="719328"/>
                  </a:lnTo>
                  <a:lnTo>
                    <a:pt x="1731264" y="856488"/>
                  </a:lnTo>
                  <a:lnTo>
                    <a:pt x="1801368" y="856488"/>
                  </a:lnTo>
                  <a:lnTo>
                    <a:pt x="1801368" y="719328"/>
                  </a:lnTo>
                  <a:close/>
                </a:path>
                <a:path w="7515225" h="1530350">
                  <a:moveTo>
                    <a:pt x="1973580" y="164592"/>
                  </a:moveTo>
                  <a:lnTo>
                    <a:pt x="1905000" y="164592"/>
                  </a:lnTo>
                  <a:lnTo>
                    <a:pt x="1905000" y="719328"/>
                  </a:lnTo>
                  <a:lnTo>
                    <a:pt x="1973580" y="719328"/>
                  </a:lnTo>
                  <a:lnTo>
                    <a:pt x="1973580" y="164592"/>
                  </a:lnTo>
                  <a:close/>
                </a:path>
                <a:path w="7515225" h="1530350">
                  <a:moveTo>
                    <a:pt x="2147316" y="624840"/>
                  </a:moveTo>
                  <a:lnTo>
                    <a:pt x="2077212" y="624840"/>
                  </a:lnTo>
                  <a:lnTo>
                    <a:pt x="2077212" y="719328"/>
                  </a:lnTo>
                  <a:lnTo>
                    <a:pt x="2147316" y="719328"/>
                  </a:lnTo>
                  <a:lnTo>
                    <a:pt x="2147316" y="624840"/>
                  </a:lnTo>
                  <a:close/>
                </a:path>
                <a:path w="7515225" h="1530350">
                  <a:moveTo>
                    <a:pt x="2319528" y="569976"/>
                  </a:moveTo>
                  <a:lnTo>
                    <a:pt x="2250948" y="569976"/>
                  </a:lnTo>
                  <a:lnTo>
                    <a:pt x="2250948" y="719328"/>
                  </a:lnTo>
                  <a:lnTo>
                    <a:pt x="2319528" y="719328"/>
                  </a:lnTo>
                  <a:lnTo>
                    <a:pt x="2319528" y="569976"/>
                  </a:lnTo>
                  <a:close/>
                </a:path>
                <a:path w="7515225" h="1530350">
                  <a:moveTo>
                    <a:pt x="2493264" y="719328"/>
                  </a:moveTo>
                  <a:lnTo>
                    <a:pt x="2424684" y="719328"/>
                  </a:lnTo>
                  <a:lnTo>
                    <a:pt x="2424684" y="751332"/>
                  </a:lnTo>
                  <a:lnTo>
                    <a:pt x="2493264" y="751332"/>
                  </a:lnTo>
                  <a:lnTo>
                    <a:pt x="2493264" y="719328"/>
                  </a:lnTo>
                  <a:close/>
                </a:path>
                <a:path w="7515225" h="1530350">
                  <a:moveTo>
                    <a:pt x="2667000" y="0"/>
                  </a:moveTo>
                  <a:lnTo>
                    <a:pt x="2596896" y="0"/>
                  </a:lnTo>
                  <a:lnTo>
                    <a:pt x="2596896" y="719328"/>
                  </a:lnTo>
                  <a:lnTo>
                    <a:pt x="2667000" y="719328"/>
                  </a:lnTo>
                  <a:lnTo>
                    <a:pt x="2667000" y="0"/>
                  </a:lnTo>
                  <a:close/>
                </a:path>
                <a:path w="7515225" h="1530350">
                  <a:moveTo>
                    <a:pt x="2839212" y="292608"/>
                  </a:moveTo>
                  <a:lnTo>
                    <a:pt x="2770632" y="292608"/>
                  </a:lnTo>
                  <a:lnTo>
                    <a:pt x="2770632" y="719328"/>
                  </a:lnTo>
                  <a:lnTo>
                    <a:pt x="2839212" y="719328"/>
                  </a:lnTo>
                  <a:lnTo>
                    <a:pt x="2839212" y="292608"/>
                  </a:lnTo>
                  <a:close/>
                </a:path>
                <a:path w="7515225" h="1530350">
                  <a:moveTo>
                    <a:pt x="3012948" y="65532"/>
                  </a:moveTo>
                  <a:lnTo>
                    <a:pt x="2942844" y="65532"/>
                  </a:lnTo>
                  <a:lnTo>
                    <a:pt x="2942844" y="719328"/>
                  </a:lnTo>
                  <a:lnTo>
                    <a:pt x="3012948" y="719328"/>
                  </a:lnTo>
                  <a:lnTo>
                    <a:pt x="3012948" y="65532"/>
                  </a:lnTo>
                  <a:close/>
                </a:path>
                <a:path w="7515225" h="1530350">
                  <a:moveTo>
                    <a:pt x="3185160" y="156972"/>
                  </a:moveTo>
                  <a:lnTo>
                    <a:pt x="3116580" y="156972"/>
                  </a:lnTo>
                  <a:lnTo>
                    <a:pt x="3116580" y="719328"/>
                  </a:lnTo>
                  <a:lnTo>
                    <a:pt x="3185160" y="719328"/>
                  </a:lnTo>
                  <a:lnTo>
                    <a:pt x="3185160" y="156972"/>
                  </a:lnTo>
                  <a:close/>
                </a:path>
                <a:path w="7515225" h="1530350">
                  <a:moveTo>
                    <a:pt x="3358896" y="307848"/>
                  </a:moveTo>
                  <a:lnTo>
                    <a:pt x="3290316" y="307848"/>
                  </a:lnTo>
                  <a:lnTo>
                    <a:pt x="3290316" y="719328"/>
                  </a:lnTo>
                  <a:lnTo>
                    <a:pt x="3358896" y="719328"/>
                  </a:lnTo>
                  <a:lnTo>
                    <a:pt x="3358896" y="307848"/>
                  </a:lnTo>
                  <a:close/>
                </a:path>
                <a:path w="7515225" h="1530350">
                  <a:moveTo>
                    <a:pt x="3532632" y="719328"/>
                  </a:moveTo>
                  <a:lnTo>
                    <a:pt x="3462528" y="719328"/>
                  </a:lnTo>
                  <a:lnTo>
                    <a:pt x="3462528" y="932688"/>
                  </a:lnTo>
                  <a:lnTo>
                    <a:pt x="3532632" y="932688"/>
                  </a:lnTo>
                  <a:lnTo>
                    <a:pt x="3532632" y="719328"/>
                  </a:lnTo>
                  <a:close/>
                </a:path>
                <a:path w="7515225" h="1530350">
                  <a:moveTo>
                    <a:pt x="3704844" y="719328"/>
                  </a:moveTo>
                  <a:lnTo>
                    <a:pt x="3636264" y="719328"/>
                  </a:lnTo>
                  <a:lnTo>
                    <a:pt x="3636264" y="993648"/>
                  </a:lnTo>
                  <a:lnTo>
                    <a:pt x="3704844" y="993648"/>
                  </a:lnTo>
                  <a:lnTo>
                    <a:pt x="3704844" y="719328"/>
                  </a:lnTo>
                  <a:close/>
                </a:path>
                <a:path w="7515225" h="1530350">
                  <a:moveTo>
                    <a:pt x="3878580" y="719328"/>
                  </a:moveTo>
                  <a:lnTo>
                    <a:pt x="3810000" y="719328"/>
                  </a:lnTo>
                  <a:lnTo>
                    <a:pt x="3810000" y="1211580"/>
                  </a:lnTo>
                  <a:lnTo>
                    <a:pt x="3878580" y="1211580"/>
                  </a:lnTo>
                  <a:lnTo>
                    <a:pt x="3878580" y="719328"/>
                  </a:lnTo>
                  <a:close/>
                </a:path>
                <a:path w="7515225" h="1530350">
                  <a:moveTo>
                    <a:pt x="4052316" y="163068"/>
                  </a:moveTo>
                  <a:lnTo>
                    <a:pt x="3982212" y="163068"/>
                  </a:lnTo>
                  <a:lnTo>
                    <a:pt x="3982212" y="719328"/>
                  </a:lnTo>
                  <a:lnTo>
                    <a:pt x="4052316" y="719328"/>
                  </a:lnTo>
                  <a:lnTo>
                    <a:pt x="4052316" y="163068"/>
                  </a:lnTo>
                  <a:close/>
                </a:path>
                <a:path w="7515225" h="1530350">
                  <a:moveTo>
                    <a:pt x="4224528" y="528828"/>
                  </a:moveTo>
                  <a:lnTo>
                    <a:pt x="4155948" y="528828"/>
                  </a:lnTo>
                  <a:lnTo>
                    <a:pt x="4155948" y="719328"/>
                  </a:lnTo>
                  <a:lnTo>
                    <a:pt x="4224528" y="719328"/>
                  </a:lnTo>
                  <a:lnTo>
                    <a:pt x="4224528" y="528828"/>
                  </a:lnTo>
                  <a:close/>
                </a:path>
                <a:path w="7515225" h="1530350">
                  <a:moveTo>
                    <a:pt x="4398264" y="655320"/>
                  </a:moveTo>
                  <a:lnTo>
                    <a:pt x="4328160" y="655320"/>
                  </a:lnTo>
                  <a:lnTo>
                    <a:pt x="4328160" y="719328"/>
                  </a:lnTo>
                  <a:lnTo>
                    <a:pt x="4398264" y="719328"/>
                  </a:lnTo>
                  <a:lnTo>
                    <a:pt x="4398264" y="655320"/>
                  </a:lnTo>
                  <a:close/>
                </a:path>
                <a:path w="7515225" h="1530350">
                  <a:moveTo>
                    <a:pt x="4570476" y="431292"/>
                  </a:moveTo>
                  <a:lnTo>
                    <a:pt x="4501896" y="431292"/>
                  </a:lnTo>
                  <a:lnTo>
                    <a:pt x="4501896" y="719328"/>
                  </a:lnTo>
                  <a:lnTo>
                    <a:pt x="4570476" y="719328"/>
                  </a:lnTo>
                  <a:lnTo>
                    <a:pt x="4570476" y="431292"/>
                  </a:lnTo>
                  <a:close/>
                </a:path>
                <a:path w="7515225" h="1530350">
                  <a:moveTo>
                    <a:pt x="4744212" y="644652"/>
                  </a:moveTo>
                  <a:lnTo>
                    <a:pt x="4675632" y="644652"/>
                  </a:lnTo>
                  <a:lnTo>
                    <a:pt x="4675632" y="719328"/>
                  </a:lnTo>
                  <a:lnTo>
                    <a:pt x="4744212" y="719328"/>
                  </a:lnTo>
                  <a:lnTo>
                    <a:pt x="4744212" y="644652"/>
                  </a:lnTo>
                  <a:close/>
                </a:path>
                <a:path w="7515225" h="1530350">
                  <a:moveTo>
                    <a:pt x="4917948" y="719328"/>
                  </a:moveTo>
                  <a:lnTo>
                    <a:pt x="4847844" y="719328"/>
                  </a:lnTo>
                  <a:lnTo>
                    <a:pt x="4847844" y="1530096"/>
                  </a:lnTo>
                  <a:lnTo>
                    <a:pt x="4917948" y="1530096"/>
                  </a:lnTo>
                  <a:lnTo>
                    <a:pt x="4917948" y="719328"/>
                  </a:lnTo>
                  <a:close/>
                </a:path>
                <a:path w="7515225" h="1530350">
                  <a:moveTo>
                    <a:pt x="5090160" y="224028"/>
                  </a:moveTo>
                  <a:lnTo>
                    <a:pt x="5021580" y="224028"/>
                  </a:lnTo>
                  <a:lnTo>
                    <a:pt x="5021580" y="719328"/>
                  </a:lnTo>
                  <a:lnTo>
                    <a:pt x="5090160" y="719328"/>
                  </a:lnTo>
                  <a:lnTo>
                    <a:pt x="5090160" y="224028"/>
                  </a:lnTo>
                  <a:close/>
                </a:path>
                <a:path w="7515225" h="1530350">
                  <a:moveTo>
                    <a:pt x="5263896" y="449580"/>
                  </a:moveTo>
                  <a:lnTo>
                    <a:pt x="5193792" y="449580"/>
                  </a:lnTo>
                  <a:lnTo>
                    <a:pt x="5193792" y="719328"/>
                  </a:lnTo>
                  <a:lnTo>
                    <a:pt x="5263896" y="719328"/>
                  </a:lnTo>
                  <a:lnTo>
                    <a:pt x="5263896" y="449580"/>
                  </a:lnTo>
                  <a:close/>
                </a:path>
                <a:path w="7515225" h="1530350">
                  <a:moveTo>
                    <a:pt x="5436108" y="719328"/>
                  </a:moveTo>
                  <a:lnTo>
                    <a:pt x="5367528" y="719328"/>
                  </a:lnTo>
                  <a:lnTo>
                    <a:pt x="5367528" y="720852"/>
                  </a:lnTo>
                  <a:lnTo>
                    <a:pt x="5436108" y="720852"/>
                  </a:lnTo>
                  <a:lnTo>
                    <a:pt x="5436108" y="719328"/>
                  </a:lnTo>
                  <a:close/>
                </a:path>
                <a:path w="7515225" h="1530350">
                  <a:moveTo>
                    <a:pt x="5609844" y="435864"/>
                  </a:moveTo>
                  <a:lnTo>
                    <a:pt x="5541264" y="435864"/>
                  </a:lnTo>
                  <a:lnTo>
                    <a:pt x="5541264" y="719328"/>
                  </a:lnTo>
                  <a:lnTo>
                    <a:pt x="5609844" y="719328"/>
                  </a:lnTo>
                  <a:lnTo>
                    <a:pt x="5609844" y="435864"/>
                  </a:lnTo>
                  <a:close/>
                </a:path>
                <a:path w="7515225" h="1530350">
                  <a:moveTo>
                    <a:pt x="5783580" y="94500"/>
                  </a:moveTo>
                  <a:lnTo>
                    <a:pt x="5713476" y="94500"/>
                  </a:lnTo>
                  <a:lnTo>
                    <a:pt x="5713476" y="719328"/>
                  </a:lnTo>
                  <a:lnTo>
                    <a:pt x="5783580" y="719328"/>
                  </a:lnTo>
                  <a:lnTo>
                    <a:pt x="5783580" y="94500"/>
                  </a:lnTo>
                  <a:close/>
                </a:path>
                <a:path w="7515225" h="1530350">
                  <a:moveTo>
                    <a:pt x="5955792" y="478536"/>
                  </a:moveTo>
                  <a:lnTo>
                    <a:pt x="5887212" y="478536"/>
                  </a:lnTo>
                  <a:lnTo>
                    <a:pt x="5887212" y="719328"/>
                  </a:lnTo>
                  <a:lnTo>
                    <a:pt x="5955792" y="719328"/>
                  </a:lnTo>
                  <a:lnTo>
                    <a:pt x="5955792" y="478536"/>
                  </a:lnTo>
                  <a:close/>
                </a:path>
                <a:path w="7515225" h="1530350">
                  <a:moveTo>
                    <a:pt x="6129528" y="719328"/>
                  </a:moveTo>
                  <a:lnTo>
                    <a:pt x="6059424" y="719328"/>
                  </a:lnTo>
                  <a:lnTo>
                    <a:pt x="6059424" y="734568"/>
                  </a:lnTo>
                  <a:lnTo>
                    <a:pt x="6129528" y="734568"/>
                  </a:lnTo>
                  <a:lnTo>
                    <a:pt x="6129528" y="719328"/>
                  </a:lnTo>
                  <a:close/>
                </a:path>
                <a:path w="7515225" h="1530350">
                  <a:moveTo>
                    <a:pt x="6303264" y="518160"/>
                  </a:moveTo>
                  <a:lnTo>
                    <a:pt x="6233160" y="518160"/>
                  </a:lnTo>
                  <a:lnTo>
                    <a:pt x="6233160" y="719328"/>
                  </a:lnTo>
                  <a:lnTo>
                    <a:pt x="6303264" y="719328"/>
                  </a:lnTo>
                  <a:lnTo>
                    <a:pt x="6303264" y="518160"/>
                  </a:lnTo>
                  <a:close/>
                </a:path>
                <a:path w="7515225" h="1530350">
                  <a:moveTo>
                    <a:pt x="6475476" y="309372"/>
                  </a:moveTo>
                  <a:lnTo>
                    <a:pt x="6406896" y="309372"/>
                  </a:lnTo>
                  <a:lnTo>
                    <a:pt x="6406896" y="719328"/>
                  </a:lnTo>
                  <a:lnTo>
                    <a:pt x="6475476" y="719328"/>
                  </a:lnTo>
                  <a:lnTo>
                    <a:pt x="6475476" y="309372"/>
                  </a:lnTo>
                  <a:close/>
                </a:path>
                <a:path w="7515225" h="1530350">
                  <a:moveTo>
                    <a:pt x="6649212" y="719328"/>
                  </a:moveTo>
                  <a:lnTo>
                    <a:pt x="6579108" y="719328"/>
                  </a:lnTo>
                  <a:lnTo>
                    <a:pt x="6579108" y="850392"/>
                  </a:lnTo>
                  <a:lnTo>
                    <a:pt x="6649212" y="850392"/>
                  </a:lnTo>
                  <a:lnTo>
                    <a:pt x="6649212" y="719328"/>
                  </a:lnTo>
                  <a:close/>
                </a:path>
                <a:path w="7515225" h="1530350">
                  <a:moveTo>
                    <a:pt x="6821424" y="109728"/>
                  </a:moveTo>
                  <a:lnTo>
                    <a:pt x="6752844" y="109728"/>
                  </a:lnTo>
                  <a:lnTo>
                    <a:pt x="6752844" y="719328"/>
                  </a:lnTo>
                  <a:lnTo>
                    <a:pt x="6821424" y="719328"/>
                  </a:lnTo>
                  <a:lnTo>
                    <a:pt x="6821424" y="109728"/>
                  </a:lnTo>
                  <a:close/>
                </a:path>
                <a:path w="7515225" h="1530350">
                  <a:moveTo>
                    <a:pt x="6995160" y="376428"/>
                  </a:moveTo>
                  <a:lnTo>
                    <a:pt x="6926580" y="376428"/>
                  </a:lnTo>
                  <a:lnTo>
                    <a:pt x="6926580" y="719328"/>
                  </a:lnTo>
                  <a:lnTo>
                    <a:pt x="6995160" y="719328"/>
                  </a:lnTo>
                  <a:lnTo>
                    <a:pt x="6995160" y="376428"/>
                  </a:lnTo>
                  <a:close/>
                </a:path>
                <a:path w="7515225" h="1530350">
                  <a:moveTo>
                    <a:pt x="7168896" y="152400"/>
                  </a:moveTo>
                  <a:lnTo>
                    <a:pt x="7098792" y="152400"/>
                  </a:lnTo>
                  <a:lnTo>
                    <a:pt x="7098792" y="719328"/>
                  </a:lnTo>
                  <a:lnTo>
                    <a:pt x="7168896" y="719328"/>
                  </a:lnTo>
                  <a:lnTo>
                    <a:pt x="7168896" y="152400"/>
                  </a:lnTo>
                  <a:close/>
                </a:path>
                <a:path w="7515225" h="1530350">
                  <a:moveTo>
                    <a:pt x="7341108" y="719328"/>
                  </a:moveTo>
                  <a:lnTo>
                    <a:pt x="7272528" y="719328"/>
                  </a:lnTo>
                  <a:lnTo>
                    <a:pt x="7272528" y="1127760"/>
                  </a:lnTo>
                  <a:lnTo>
                    <a:pt x="7341108" y="1127760"/>
                  </a:lnTo>
                  <a:lnTo>
                    <a:pt x="7341108" y="719328"/>
                  </a:lnTo>
                  <a:close/>
                </a:path>
                <a:path w="7515225" h="1530350">
                  <a:moveTo>
                    <a:pt x="7514844" y="208788"/>
                  </a:moveTo>
                  <a:lnTo>
                    <a:pt x="7444740" y="208788"/>
                  </a:lnTo>
                  <a:lnTo>
                    <a:pt x="7444740" y="719328"/>
                  </a:lnTo>
                  <a:lnTo>
                    <a:pt x="7514844" y="719328"/>
                  </a:lnTo>
                  <a:lnTo>
                    <a:pt x="7514844" y="208788"/>
                  </a:lnTo>
                  <a:close/>
                </a:path>
              </a:pathLst>
            </a:custGeom>
            <a:solidFill>
              <a:srgbClr val="00A757"/>
            </a:solidFill>
          </p:spPr>
          <p:txBody>
            <a:bodyPr wrap="square" lIns="0" tIns="0" rIns="0" bIns="0" rtlCol="0"/>
            <a:lstStyle/>
            <a:p>
              <a:pPr defTabSz="1219170"/>
              <a:endParaRPr sz="2400" kern="0">
                <a:solidFill>
                  <a:sysClr val="windowText" lastClr="000000"/>
                </a:solidFill>
              </a:endParaRPr>
            </a:p>
          </p:txBody>
        </p:sp>
        <p:sp>
          <p:nvSpPr>
            <p:cNvPr id="11" name="object 11"/>
            <p:cNvSpPr/>
            <p:nvPr/>
          </p:nvSpPr>
          <p:spPr>
            <a:xfrm>
              <a:off x="963167" y="2459735"/>
              <a:ext cx="7618730" cy="0"/>
            </a:xfrm>
            <a:custGeom>
              <a:avLst/>
              <a:gdLst/>
              <a:ahLst/>
              <a:cxnLst/>
              <a:rect l="l" t="t" r="r" b="b"/>
              <a:pathLst>
                <a:path w="7618730">
                  <a:moveTo>
                    <a:pt x="0" y="0"/>
                  </a:moveTo>
                  <a:lnTo>
                    <a:pt x="7618476" y="0"/>
                  </a:lnTo>
                </a:path>
              </a:pathLst>
            </a:custGeom>
            <a:ln w="9525">
              <a:solidFill>
                <a:srgbClr val="D9D9D9"/>
              </a:solidFill>
            </a:ln>
          </p:spPr>
          <p:txBody>
            <a:bodyPr wrap="square" lIns="0" tIns="0" rIns="0" bIns="0" rtlCol="0"/>
            <a:lstStyle/>
            <a:p>
              <a:pPr defTabSz="1219170"/>
              <a:endParaRPr sz="2400" kern="0">
                <a:solidFill>
                  <a:sysClr val="windowText" lastClr="000000"/>
                </a:solidFill>
              </a:endParaRPr>
            </a:p>
          </p:txBody>
        </p:sp>
        <p:pic>
          <p:nvPicPr>
            <p:cNvPr id="12" name="object 12"/>
            <p:cNvPicPr/>
            <p:nvPr/>
          </p:nvPicPr>
          <p:blipFill>
            <a:blip r:embed="rId3" cstate="print"/>
            <a:stretch>
              <a:fillRect/>
            </a:stretch>
          </p:blipFill>
          <p:spPr>
            <a:xfrm>
              <a:off x="1013269" y="2780855"/>
              <a:ext cx="73533" cy="73532"/>
            </a:xfrm>
            <a:prstGeom prst="rect">
              <a:avLst/>
            </a:prstGeom>
          </p:spPr>
        </p:pic>
        <p:pic>
          <p:nvPicPr>
            <p:cNvPr id="13" name="object 13"/>
            <p:cNvPicPr/>
            <p:nvPr/>
          </p:nvPicPr>
          <p:blipFill>
            <a:blip r:embed="rId4" cstate="print"/>
            <a:stretch>
              <a:fillRect/>
            </a:stretch>
          </p:blipFill>
          <p:spPr>
            <a:xfrm>
              <a:off x="1185481" y="2800667"/>
              <a:ext cx="73533" cy="73532"/>
            </a:xfrm>
            <a:prstGeom prst="rect">
              <a:avLst/>
            </a:prstGeom>
          </p:spPr>
        </p:pic>
        <p:pic>
          <p:nvPicPr>
            <p:cNvPr id="14" name="object 14"/>
            <p:cNvPicPr/>
            <p:nvPr/>
          </p:nvPicPr>
          <p:blipFill>
            <a:blip r:embed="rId5" cstate="print"/>
            <a:stretch>
              <a:fillRect/>
            </a:stretch>
          </p:blipFill>
          <p:spPr>
            <a:xfrm>
              <a:off x="1359217" y="2780855"/>
              <a:ext cx="73532" cy="73532"/>
            </a:xfrm>
            <a:prstGeom prst="rect">
              <a:avLst/>
            </a:prstGeom>
          </p:spPr>
        </p:pic>
        <p:pic>
          <p:nvPicPr>
            <p:cNvPr id="15" name="object 15"/>
            <p:cNvPicPr/>
            <p:nvPr/>
          </p:nvPicPr>
          <p:blipFill>
            <a:blip r:embed="rId2" cstate="print"/>
            <a:stretch>
              <a:fillRect/>
            </a:stretch>
          </p:blipFill>
          <p:spPr>
            <a:xfrm>
              <a:off x="1532953" y="2569019"/>
              <a:ext cx="73533" cy="73532"/>
            </a:xfrm>
            <a:prstGeom prst="rect">
              <a:avLst/>
            </a:prstGeom>
          </p:spPr>
        </p:pic>
        <p:pic>
          <p:nvPicPr>
            <p:cNvPr id="16" name="object 16"/>
            <p:cNvPicPr/>
            <p:nvPr/>
          </p:nvPicPr>
          <p:blipFill>
            <a:blip r:embed="rId6" cstate="print"/>
            <a:stretch>
              <a:fillRect/>
            </a:stretch>
          </p:blipFill>
          <p:spPr>
            <a:xfrm>
              <a:off x="1705165" y="2695511"/>
              <a:ext cx="73533" cy="73532"/>
            </a:xfrm>
            <a:prstGeom prst="rect">
              <a:avLst/>
            </a:prstGeom>
          </p:spPr>
        </p:pic>
        <p:pic>
          <p:nvPicPr>
            <p:cNvPr id="17" name="object 17"/>
            <p:cNvPicPr/>
            <p:nvPr/>
          </p:nvPicPr>
          <p:blipFill>
            <a:blip r:embed="rId6" cstate="print"/>
            <a:stretch>
              <a:fillRect/>
            </a:stretch>
          </p:blipFill>
          <p:spPr>
            <a:xfrm>
              <a:off x="1878901" y="2590355"/>
              <a:ext cx="73533" cy="73532"/>
            </a:xfrm>
            <a:prstGeom prst="rect">
              <a:avLst/>
            </a:prstGeom>
          </p:spPr>
        </p:pic>
        <p:pic>
          <p:nvPicPr>
            <p:cNvPr id="18" name="object 18"/>
            <p:cNvPicPr/>
            <p:nvPr/>
          </p:nvPicPr>
          <p:blipFill>
            <a:blip r:embed="rId2" cstate="print"/>
            <a:stretch>
              <a:fillRect/>
            </a:stretch>
          </p:blipFill>
          <p:spPr>
            <a:xfrm>
              <a:off x="2051113" y="2611691"/>
              <a:ext cx="73532" cy="73532"/>
            </a:xfrm>
            <a:prstGeom prst="rect">
              <a:avLst/>
            </a:prstGeom>
          </p:spPr>
        </p:pic>
        <p:pic>
          <p:nvPicPr>
            <p:cNvPr id="19" name="object 19"/>
            <p:cNvPicPr/>
            <p:nvPr/>
          </p:nvPicPr>
          <p:blipFill>
            <a:blip r:embed="rId7" cstate="print"/>
            <a:stretch>
              <a:fillRect/>
            </a:stretch>
          </p:blipFill>
          <p:spPr>
            <a:xfrm>
              <a:off x="2224849" y="3138995"/>
              <a:ext cx="73532" cy="73533"/>
            </a:xfrm>
            <a:prstGeom prst="rect">
              <a:avLst/>
            </a:prstGeom>
          </p:spPr>
        </p:pic>
        <p:pic>
          <p:nvPicPr>
            <p:cNvPr id="20" name="object 20"/>
            <p:cNvPicPr/>
            <p:nvPr/>
          </p:nvPicPr>
          <p:blipFill>
            <a:blip r:embed="rId6" cstate="print"/>
            <a:stretch>
              <a:fillRect/>
            </a:stretch>
          </p:blipFill>
          <p:spPr>
            <a:xfrm>
              <a:off x="2398585" y="2590355"/>
              <a:ext cx="73532" cy="73532"/>
            </a:xfrm>
            <a:prstGeom prst="rect">
              <a:avLst/>
            </a:prstGeom>
          </p:spPr>
        </p:pic>
        <p:pic>
          <p:nvPicPr>
            <p:cNvPr id="21" name="object 21"/>
            <p:cNvPicPr/>
            <p:nvPr/>
          </p:nvPicPr>
          <p:blipFill>
            <a:blip r:embed="rId6" cstate="print"/>
            <a:stretch>
              <a:fillRect/>
            </a:stretch>
          </p:blipFill>
          <p:spPr>
            <a:xfrm>
              <a:off x="2570797" y="2590355"/>
              <a:ext cx="73532" cy="73532"/>
            </a:xfrm>
            <a:prstGeom prst="rect">
              <a:avLst/>
            </a:prstGeom>
          </p:spPr>
        </p:pic>
        <p:pic>
          <p:nvPicPr>
            <p:cNvPr id="22" name="object 22"/>
            <p:cNvPicPr/>
            <p:nvPr/>
          </p:nvPicPr>
          <p:blipFill>
            <a:blip r:embed="rId5" cstate="print"/>
            <a:stretch>
              <a:fillRect/>
            </a:stretch>
          </p:blipFill>
          <p:spPr>
            <a:xfrm>
              <a:off x="2744533" y="2843339"/>
              <a:ext cx="73533" cy="73533"/>
            </a:xfrm>
            <a:prstGeom prst="rect">
              <a:avLst/>
            </a:prstGeom>
          </p:spPr>
        </p:pic>
        <p:pic>
          <p:nvPicPr>
            <p:cNvPr id="23" name="object 23"/>
            <p:cNvPicPr/>
            <p:nvPr/>
          </p:nvPicPr>
          <p:blipFill>
            <a:blip r:embed="rId7" cstate="print"/>
            <a:stretch>
              <a:fillRect/>
            </a:stretch>
          </p:blipFill>
          <p:spPr>
            <a:xfrm>
              <a:off x="2916745" y="2549207"/>
              <a:ext cx="73533" cy="73532"/>
            </a:xfrm>
            <a:prstGeom prst="rect">
              <a:avLst/>
            </a:prstGeom>
          </p:spPr>
        </p:pic>
        <p:pic>
          <p:nvPicPr>
            <p:cNvPr id="24" name="object 24"/>
            <p:cNvPicPr/>
            <p:nvPr/>
          </p:nvPicPr>
          <p:blipFill>
            <a:blip r:embed="rId2" cstate="print"/>
            <a:stretch>
              <a:fillRect/>
            </a:stretch>
          </p:blipFill>
          <p:spPr>
            <a:xfrm>
              <a:off x="3090481" y="2549207"/>
              <a:ext cx="73532" cy="73532"/>
            </a:xfrm>
            <a:prstGeom prst="rect">
              <a:avLst/>
            </a:prstGeom>
          </p:spPr>
        </p:pic>
        <p:pic>
          <p:nvPicPr>
            <p:cNvPr id="25" name="object 25"/>
            <p:cNvPicPr/>
            <p:nvPr/>
          </p:nvPicPr>
          <p:blipFill>
            <a:blip r:embed="rId5" cstate="print"/>
            <a:stretch>
              <a:fillRect/>
            </a:stretch>
          </p:blipFill>
          <p:spPr>
            <a:xfrm>
              <a:off x="3264217" y="2527871"/>
              <a:ext cx="73533" cy="73533"/>
            </a:xfrm>
            <a:prstGeom prst="rect">
              <a:avLst/>
            </a:prstGeom>
          </p:spPr>
        </p:pic>
        <p:pic>
          <p:nvPicPr>
            <p:cNvPr id="26" name="object 26"/>
            <p:cNvPicPr/>
            <p:nvPr/>
          </p:nvPicPr>
          <p:blipFill>
            <a:blip r:embed="rId2" cstate="print"/>
            <a:stretch>
              <a:fillRect/>
            </a:stretch>
          </p:blipFill>
          <p:spPr>
            <a:xfrm>
              <a:off x="3436429" y="2611691"/>
              <a:ext cx="73533" cy="73532"/>
            </a:xfrm>
            <a:prstGeom prst="rect">
              <a:avLst/>
            </a:prstGeom>
          </p:spPr>
        </p:pic>
        <p:pic>
          <p:nvPicPr>
            <p:cNvPr id="27" name="object 27"/>
            <p:cNvPicPr/>
            <p:nvPr/>
          </p:nvPicPr>
          <p:blipFill>
            <a:blip r:embed="rId6" cstate="print"/>
            <a:stretch>
              <a:fillRect/>
            </a:stretch>
          </p:blipFill>
          <p:spPr>
            <a:xfrm>
              <a:off x="3610165" y="2485199"/>
              <a:ext cx="73533" cy="73532"/>
            </a:xfrm>
            <a:prstGeom prst="rect">
              <a:avLst/>
            </a:prstGeom>
          </p:spPr>
        </p:pic>
        <p:pic>
          <p:nvPicPr>
            <p:cNvPr id="28" name="object 28"/>
            <p:cNvPicPr/>
            <p:nvPr/>
          </p:nvPicPr>
          <p:blipFill>
            <a:blip r:embed="rId6" cstate="print"/>
            <a:stretch>
              <a:fillRect/>
            </a:stretch>
          </p:blipFill>
          <p:spPr>
            <a:xfrm>
              <a:off x="3783901" y="2590355"/>
              <a:ext cx="73533" cy="73532"/>
            </a:xfrm>
            <a:prstGeom prst="rect">
              <a:avLst/>
            </a:prstGeom>
          </p:spPr>
        </p:pic>
        <p:pic>
          <p:nvPicPr>
            <p:cNvPr id="29" name="object 29"/>
            <p:cNvPicPr/>
            <p:nvPr/>
          </p:nvPicPr>
          <p:blipFill>
            <a:blip r:embed="rId2" cstate="print"/>
            <a:stretch>
              <a:fillRect/>
            </a:stretch>
          </p:blipFill>
          <p:spPr>
            <a:xfrm>
              <a:off x="3956113" y="2654363"/>
              <a:ext cx="73533" cy="73532"/>
            </a:xfrm>
            <a:prstGeom prst="rect">
              <a:avLst/>
            </a:prstGeom>
          </p:spPr>
        </p:pic>
        <p:pic>
          <p:nvPicPr>
            <p:cNvPr id="30" name="object 30"/>
            <p:cNvPicPr/>
            <p:nvPr/>
          </p:nvPicPr>
          <p:blipFill>
            <a:blip r:embed="rId5" cstate="print"/>
            <a:stretch>
              <a:fillRect/>
            </a:stretch>
          </p:blipFill>
          <p:spPr>
            <a:xfrm>
              <a:off x="4129849" y="2822003"/>
              <a:ext cx="73533" cy="73532"/>
            </a:xfrm>
            <a:prstGeom prst="rect">
              <a:avLst/>
            </a:prstGeom>
          </p:spPr>
        </p:pic>
        <p:pic>
          <p:nvPicPr>
            <p:cNvPr id="31" name="object 31"/>
            <p:cNvPicPr/>
            <p:nvPr/>
          </p:nvPicPr>
          <p:blipFill>
            <a:blip r:embed="rId5" cstate="print"/>
            <a:stretch>
              <a:fillRect/>
            </a:stretch>
          </p:blipFill>
          <p:spPr>
            <a:xfrm>
              <a:off x="4302061" y="2674175"/>
              <a:ext cx="73533" cy="73532"/>
            </a:xfrm>
            <a:prstGeom prst="rect">
              <a:avLst/>
            </a:prstGeom>
          </p:spPr>
        </p:pic>
        <p:pic>
          <p:nvPicPr>
            <p:cNvPr id="32" name="object 32"/>
            <p:cNvPicPr/>
            <p:nvPr/>
          </p:nvPicPr>
          <p:blipFill>
            <a:blip r:embed="rId6" cstate="print"/>
            <a:stretch>
              <a:fillRect/>
            </a:stretch>
          </p:blipFill>
          <p:spPr>
            <a:xfrm>
              <a:off x="4475797" y="2780855"/>
              <a:ext cx="73532" cy="73532"/>
            </a:xfrm>
            <a:prstGeom prst="rect">
              <a:avLst/>
            </a:prstGeom>
          </p:spPr>
        </p:pic>
        <p:pic>
          <p:nvPicPr>
            <p:cNvPr id="33" name="object 33"/>
            <p:cNvPicPr/>
            <p:nvPr/>
          </p:nvPicPr>
          <p:blipFill>
            <a:blip r:embed="rId7" cstate="print"/>
            <a:stretch>
              <a:fillRect/>
            </a:stretch>
          </p:blipFill>
          <p:spPr>
            <a:xfrm>
              <a:off x="4649533" y="3053651"/>
              <a:ext cx="73532" cy="73533"/>
            </a:xfrm>
            <a:prstGeom prst="rect">
              <a:avLst/>
            </a:prstGeom>
          </p:spPr>
        </p:pic>
        <p:pic>
          <p:nvPicPr>
            <p:cNvPr id="34" name="object 34"/>
            <p:cNvPicPr/>
            <p:nvPr/>
          </p:nvPicPr>
          <p:blipFill>
            <a:blip r:embed="rId7" cstate="print"/>
            <a:stretch>
              <a:fillRect/>
            </a:stretch>
          </p:blipFill>
          <p:spPr>
            <a:xfrm>
              <a:off x="4821745" y="3138995"/>
              <a:ext cx="73532" cy="73533"/>
            </a:xfrm>
            <a:prstGeom prst="rect">
              <a:avLst/>
            </a:prstGeom>
          </p:spPr>
        </p:pic>
        <p:pic>
          <p:nvPicPr>
            <p:cNvPr id="35" name="object 35"/>
            <p:cNvPicPr/>
            <p:nvPr/>
          </p:nvPicPr>
          <p:blipFill>
            <a:blip r:embed="rId2" cstate="print"/>
            <a:stretch>
              <a:fillRect/>
            </a:stretch>
          </p:blipFill>
          <p:spPr>
            <a:xfrm>
              <a:off x="4995481" y="2716847"/>
              <a:ext cx="73532" cy="73532"/>
            </a:xfrm>
            <a:prstGeom prst="rect">
              <a:avLst/>
            </a:prstGeom>
          </p:spPr>
        </p:pic>
        <p:pic>
          <p:nvPicPr>
            <p:cNvPr id="36" name="object 36"/>
            <p:cNvPicPr/>
            <p:nvPr/>
          </p:nvPicPr>
          <p:blipFill>
            <a:blip r:embed="rId5" cstate="print"/>
            <a:stretch>
              <a:fillRect/>
            </a:stretch>
          </p:blipFill>
          <p:spPr>
            <a:xfrm>
              <a:off x="5167693" y="2590355"/>
              <a:ext cx="73533" cy="73532"/>
            </a:xfrm>
            <a:prstGeom prst="rect">
              <a:avLst/>
            </a:prstGeom>
          </p:spPr>
        </p:pic>
        <p:pic>
          <p:nvPicPr>
            <p:cNvPr id="37" name="object 37"/>
            <p:cNvPicPr/>
            <p:nvPr/>
          </p:nvPicPr>
          <p:blipFill>
            <a:blip r:embed="rId2" cstate="print"/>
            <a:stretch>
              <a:fillRect/>
            </a:stretch>
          </p:blipFill>
          <p:spPr>
            <a:xfrm>
              <a:off x="5341429" y="2569019"/>
              <a:ext cx="73533" cy="73532"/>
            </a:xfrm>
            <a:prstGeom prst="rect">
              <a:avLst/>
            </a:prstGeom>
          </p:spPr>
        </p:pic>
        <p:pic>
          <p:nvPicPr>
            <p:cNvPr id="38" name="object 38"/>
            <p:cNvPicPr/>
            <p:nvPr/>
          </p:nvPicPr>
          <p:blipFill>
            <a:blip r:embed="rId6" cstate="print"/>
            <a:stretch>
              <a:fillRect/>
            </a:stretch>
          </p:blipFill>
          <p:spPr>
            <a:xfrm>
              <a:off x="5515165" y="2590355"/>
              <a:ext cx="73533" cy="73532"/>
            </a:xfrm>
            <a:prstGeom prst="rect">
              <a:avLst/>
            </a:prstGeom>
          </p:spPr>
        </p:pic>
        <p:pic>
          <p:nvPicPr>
            <p:cNvPr id="39" name="object 39"/>
            <p:cNvPicPr/>
            <p:nvPr/>
          </p:nvPicPr>
          <p:blipFill>
            <a:blip r:embed="rId5" cstate="print"/>
            <a:stretch>
              <a:fillRect/>
            </a:stretch>
          </p:blipFill>
          <p:spPr>
            <a:xfrm>
              <a:off x="5687377" y="2633027"/>
              <a:ext cx="73533" cy="73533"/>
            </a:xfrm>
            <a:prstGeom prst="rect">
              <a:avLst/>
            </a:prstGeom>
          </p:spPr>
        </p:pic>
        <p:pic>
          <p:nvPicPr>
            <p:cNvPr id="40" name="object 40"/>
            <p:cNvPicPr/>
            <p:nvPr/>
          </p:nvPicPr>
          <p:blipFill>
            <a:blip r:embed="rId5" cstate="print"/>
            <a:stretch>
              <a:fillRect/>
            </a:stretch>
          </p:blipFill>
          <p:spPr>
            <a:xfrm>
              <a:off x="6034849" y="3012503"/>
              <a:ext cx="73533" cy="73532"/>
            </a:xfrm>
            <a:prstGeom prst="rect">
              <a:avLst/>
            </a:prstGeom>
          </p:spPr>
        </p:pic>
        <p:pic>
          <p:nvPicPr>
            <p:cNvPr id="41" name="object 41"/>
            <p:cNvPicPr/>
            <p:nvPr/>
          </p:nvPicPr>
          <p:blipFill>
            <a:blip r:embed="rId7" cstate="print"/>
            <a:stretch>
              <a:fillRect/>
            </a:stretch>
          </p:blipFill>
          <p:spPr>
            <a:xfrm>
              <a:off x="6207061" y="2759519"/>
              <a:ext cx="73533" cy="73532"/>
            </a:xfrm>
            <a:prstGeom prst="rect">
              <a:avLst/>
            </a:prstGeom>
          </p:spPr>
        </p:pic>
        <p:pic>
          <p:nvPicPr>
            <p:cNvPr id="42" name="object 42"/>
            <p:cNvPicPr/>
            <p:nvPr/>
          </p:nvPicPr>
          <p:blipFill>
            <a:blip r:embed="rId6" cstate="print"/>
            <a:stretch>
              <a:fillRect/>
            </a:stretch>
          </p:blipFill>
          <p:spPr>
            <a:xfrm>
              <a:off x="6380797" y="2822003"/>
              <a:ext cx="73532" cy="73532"/>
            </a:xfrm>
            <a:prstGeom prst="rect">
              <a:avLst/>
            </a:prstGeom>
          </p:spPr>
        </p:pic>
        <p:pic>
          <p:nvPicPr>
            <p:cNvPr id="43" name="object 43"/>
            <p:cNvPicPr/>
            <p:nvPr/>
          </p:nvPicPr>
          <p:blipFill>
            <a:blip r:embed="rId6" cstate="print"/>
            <a:stretch>
              <a:fillRect/>
            </a:stretch>
          </p:blipFill>
          <p:spPr>
            <a:xfrm>
              <a:off x="6553009" y="2633027"/>
              <a:ext cx="73532" cy="73533"/>
            </a:xfrm>
            <a:prstGeom prst="rect">
              <a:avLst/>
            </a:prstGeom>
          </p:spPr>
        </p:pic>
        <p:pic>
          <p:nvPicPr>
            <p:cNvPr id="44" name="object 44"/>
            <p:cNvPicPr/>
            <p:nvPr/>
          </p:nvPicPr>
          <p:blipFill>
            <a:blip r:embed="rId7" cstate="print"/>
            <a:stretch>
              <a:fillRect/>
            </a:stretch>
          </p:blipFill>
          <p:spPr>
            <a:xfrm>
              <a:off x="6726745" y="2549207"/>
              <a:ext cx="73533" cy="73532"/>
            </a:xfrm>
            <a:prstGeom prst="rect">
              <a:avLst/>
            </a:prstGeom>
          </p:spPr>
        </p:pic>
        <p:pic>
          <p:nvPicPr>
            <p:cNvPr id="45" name="object 45"/>
            <p:cNvPicPr/>
            <p:nvPr/>
          </p:nvPicPr>
          <p:blipFill>
            <a:blip r:embed="rId2" cstate="print"/>
            <a:stretch>
              <a:fillRect/>
            </a:stretch>
          </p:blipFill>
          <p:spPr>
            <a:xfrm>
              <a:off x="6900481" y="2549207"/>
              <a:ext cx="73532" cy="73532"/>
            </a:xfrm>
            <a:prstGeom prst="rect">
              <a:avLst/>
            </a:prstGeom>
          </p:spPr>
        </p:pic>
        <p:pic>
          <p:nvPicPr>
            <p:cNvPr id="46" name="object 46"/>
            <p:cNvPicPr/>
            <p:nvPr/>
          </p:nvPicPr>
          <p:blipFill>
            <a:blip r:embed="rId5" cstate="print"/>
            <a:stretch>
              <a:fillRect/>
            </a:stretch>
          </p:blipFill>
          <p:spPr>
            <a:xfrm>
              <a:off x="7072693" y="2674175"/>
              <a:ext cx="73533" cy="73532"/>
            </a:xfrm>
            <a:prstGeom prst="rect">
              <a:avLst/>
            </a:prstGeom>
          </p:spPr>
        </p:pic>
        <p:pic>
          <p:nvPicPr>
            <p:cNvPr id="47" name="object 47"/>
            <p:cNvPicPr/>
            <p:nvPr/>
          </p:nvPicPr>
          <p:blipFill>
            <a:blip r:embed="rId2" cstate="print"/>
            <a:stretch>
              <a:fillRect/>
            </a:stretch>
          </p:blipFill>
          <p:spPr>
            <a:xfrm>
              <a:off x="7246429" y="2654363"/>
              <a:ext cx="73532" cy="73532"/>
            </a:xfrm>
            <a:prstGeom prst="rect">
              <a:avLst/>
            </a:prstGeom>
          </p:spPr>
        </p:pic>
        <p:pic>
          <p:nvPicPr>
            <p:cNvPr id="48" name="object 48"/>
            <p:cNvPicPr/>
            <p:nvPr/>
          </p:nvPicPr>
          <p:blipFill>
            <a:blip r:embed="rId6" cstate="print"/>
            <a:stretch>
              <a:fillRect/>
            </a:stretch>
          </p:blipFill>
          <p:spPr>
            <a:xfrm>
              <a:off x="7418641" y="2485199"/>
              <a:ext cx="73532" cy="73532"/>
            </a:xfrm>
            <a:prstGeom prst="rect">
              <a:avLst/>
            </a:prstGeom>
          </p:spPr>
        </p:pic>
        <p:pic>
          <p:nvPicPr>
            <p:cNvPr id="49" name="object 49"/>
            <p:cNvPicPr/>
            <p:nvPr/>
          </p:nvPicPr>
          <p:blipFill>
            <a:blip r:embed="rId5" cstate="print"/>
            <a:stretch>
              <a:fillRect/>
            </a:stretch>
          </p:blipFill>
          <p:spPr>
            <a:xfrm>
              <a:off x="7592377" y="2843339"/>
              <a:ext cx="73532" cy="73533"/>
            </a:xfrm>
            <a:prstGeom prst="rect">
              <a:avLst/>
            </a:prstGeom>
          </p:spPr>
        </p:pic>
        <p:pic>
          <p:nvPicPr>
            <p:cNvPr id="50" name="object 50"/>
            <p:cNvPicPr/>
            <p:nvPr/>
          </p:nvPicPr>
          <p:blipFill>
            <a:blip r:embed="rId2" cstate="print"/>
            <a:stretch>
              <a:fillRect/>
            </a:stretch>
          </p:blipFill>
          <p:spPr>
            <a:xfrm>
              <a:off x="7766113" y="2567495"/>
              <a:ext cx="73532" cy="73533"/>
            </a:xfrm>
            <a:prstGeom prst="rect">
              <a:avLst/>
            </a:prstGeom>
          </p:spPr>
        </p:pic>
        <p:pic>
          <p:nvPicPr>
            <p:cNvPr id="51" name="object 51"/>
            <p:cNvPicPr/>
            <p:nvPr/>
          </p:nvPicPr>
          <p:blipFill>
            <a:blip r:embed="rId2" cstate="print"/>
            <a:stretch>
              <a:fillRect/>
            </a:stretch>
          </p:blipFill>
          <p:spPr>
            <a:xfrm>
              <a:off x="7938325" y="3138995"/>
              <a:ext cx="73532" cy="73533"/>
            </a:xfrm>
            <a:prstGeom prst="rect">
              <a:avLst/>
            </a:prstGeom>
          </p:spPr>
        </p:pic>
        <p:pic>
          <p:nvPicPr>
            <p:cNvPr id="52" name="object 52"/>
            <p:cNvPicPr/>
            <p:nvPr/>
          </p:nvPicPr>
          <p:blipFill>
            <a:blip r:embed="rId5" cstate="print"/>
            <a:stretch>
              <a:fillRect/>
            </a:stretch>
          </p:blipFill>
          <p:spPr>
            <a:xfrm>
              <a:off x="8112061" y="2532443"/>
              <a:ext cx="73532" cy="73532"/>
            </a:xfrm>
            <a:prstGeom prst="rect">
              <a:avLst/>
            </a:prstGeom>
          </p:spPr>
        </p:pic>
        <p:pic>
          <p:nvPicPr>
            <p:cNvPr id="53" name="object 53"/>
            <p:cNvPicPr/>
            <p:nvPr/>
          </p:nvPicPr>
          <p:blipFill>
            <a:blip r:embed="rId6" cstate="print"/>
            <a:stretch>
              <a:fillRect/>
            </a:stretch>
          </p:blipFill>
          <p:spPr>
            <a:xfrm>
              <a:off x="8285797" y="2957639"/>
              <a:ext cx="73533" cy="73533"/>
            </a:xfrm>
            <a:prstGeom prst="rect">
              <a:avLst/>
            </a:prstGeom>
          </p:spPr>
        </p:pic>
        <p:pic>
          <p:nvPicPr>
            <p:cNvPr id="54" name="object 54"/>
            <p:cNvPicPr/>
            <p:nvPr/>
          </p:nvPicPr>
          <p:blipFill>
            <a:blip r:embed="rId2" cstate="print"/>
            <a:stretch>
              <a:fillRect/>
            </a:stretch>
          </p:blipFill>
          <p:spPr>
            <a:xfrm>
              <a:off x="8458009" y="2639123"/>
              <a:ext cx="73532" cy="73532"/>
            </a:xfrm>
            <a:prstGeom prst="rect">
              <a:avLst/>
            </a:prstGeom>
          </p:spPr>
        </p:pic>
        <p:sp>
          <p:nvSpPr>
            <p:cNvPr id="55" name="object 55"/>
            <p:cNvSpPr/>
            <p:nvPr/>
          </p:nvSpPr>
          <p:spPr>
            <a:xfrm>
              <a:off x="8322563" y="2441447"/>
              <a:ext cx="0" cy="426720"/>
            </a:xfrm>
            <a:custGeom>
              <a:avLst/>
              <a:gdLst/>
              <a:ahLst/>
              <a:cxnLst/>
              <a:rect l="l" t="t" r="r" b="b"/>
              <a:pathLst>
                <a:path h="426719">
                  <a:moveTo>
                    <a:pt x="0" y="426719"/>
                  </a:moveTo>
                  <a:lnTo>
                    <a:pt x="0" y="0"/>
                  </a:lnTo>
                </a:path>
              </a:pathLst>
            </a:custGeom>
            <a:ln w="9525">
              <a:solidFill>
                <a:srgbClr val="A6A6A6"/>
              </a:solidFill>
            </a:ln>
          </p:spPr>
          <p:txBody>
            <a:bodyPr wrap="square" lIns="0" tIns="0" rIns="0" bIns="0" rtlCol="0"/>
            <a:lstStyle/>
            <a:p>
              <a:pPr defTabSz="1219170"/>
              <a:endParaRPr sz="2400" kern="0">
                <a:solidFill>
                  <a:sysClr val="windowText" lastClr="000000"/>
                </a:solidFill>
              </a:endParaRPr>
            </a:p>
          </p:txBody>
        </p:sp>
      </p:grpSp>
      <p:sp>
        <p:nvSpPr>
          <p:cNvPr id="56" name="object 56"/>
          <p:cNvSpPr/>
          <p:nvPr/>
        </p:nvSpPr>
        <p:spPr>
          <a:xfrm>
            <a:off x="1284223" y="2155951"/>
            <a:ext cx="10158307" cy="0"/>
          </a:xfrm>
          <a:custGeom>
            <a:avLst/>
            <a:gdLst/>
            <a:ahLst/>
            <a:cxnLst/>
            <a:rect l="l" t="t" r="r" b="b"/>
            <a:pathLst>
              <a:path w="7618730">
                <a:moveTo>
                  <a:pt x="0" y="0"/>
                </a:moveTo>
                <a:lnTo>
                  <a:pt x="7618476" y="0"/>
                </a:lnTo>
              </a:path>
            </a:pathLst>
          </a:custGeom>
          <a:ln w="9525">
            <a:solidFill>
              <a:srgbClr val="D9D9D9"/>
            </a:solidFill>
          </a:ln>
        </p:spPr>
        <p:txBody>
          <a:bodyPr wrap="square" lIns="0" tIns="0" rIns="0" bIns="0" rtlCol="0"/>
          <a:lstStyle/>
          <a:p>
            <a:pPr defTabSz="1219170"/>
            <a:endParaRPr sz="2400" kern="0">
              <a:solidFill>
                <a:sysClr val="windowText" lastClr="000000"/>
              </a:solidFill>
            </a:endParaRPr>
          </a:p>
        </p:txBody>
      </p:sp>
      <p:sp>
        <p:nvSpPr>
          <p:cNvPr id="57" name="object 57"/>
          <p:cNvSpPr txBox="1"/>
          <p:nvPr/>
        </p:nvSpPr>
        <p:spPr>
          <a:xfrm>
            <a:off x="1434321" y="3602397"/>
            <a:ext cx="392007" cy="201764"/>
          </a:xfrm>
          <a:prstGeom prst="rect">
            <a:avLst/>
          </a:prstGeom>
        </p:spPr>
        <p:txBody>
          <a:bodyPr vert="horz" wrap="square" lIns="0" tIns="16933" rIns="0" bIns="0" rtlCol="0">
            <a:spAutoFit/>
          </a:bodyPr>
          <a:lstStyle/>
          <a:p>
            <a:pPr marL="16933" defTabSz="1219170">
              <a:spcBef>
                <a:spcPts val="133"/>
              </a:spcBef>
            </a:pPr>
            <a:r>
              <a:rPr sz="1200" kern="0" spc="-13">
                <a:solidFill>
                  <a:sysClr val="windowText" lastClr="000000"/>
                </a:solidFill>
                <a:latin typeface="Arial"/>
                <a:cs typeface="Arial"/>
              </a:rPr>
              <a:t>-</a:t>
            </a:r>
            <a:r>
              <a:rPr sz="1200" kern="0" spc="-33">
                <a:solidFill>
                  <a:sysClr val="windowText" lastClr="000000"/>
                </a:solidFill>
                <a:latin typeface="Arial"/>
                <a:cs typeface="Arial"/>
              </a:rPr>
              <a:t>10%</a:t>
            </a:r>
            <a:endParaRPr sz="1200" kern="0">
              <a:solidFill>
                <a:sysClr val="windowText" lastClr="000000"/>
              </a:solidFill>
              <a:latin typeface="Arial"/>
              <a:cs typeface="Arial"/>
            </a:endParaRPr>
          </a:p>
        </p:txBody>
      </p:sp>
      <p:sp>
        <p:nvSpPr>
          <p:cNvPr id="58" name="object 58"/>
          <p:cNvSpPr txBox="1"/>
          <p:nvPr/>
        </p:nvSpPr>
        <p:spPr>
          <a:xfrm>
            <a:off x="1655741" y="2516123"/>
            <a:ext cx="639233" cy="201764"/>
          </a:xfrm>
          <a:prstGeom prst="rect">
            <a:avLst/>
          </a:prstGeom>
        </p:spPr>
        <p:txBody>
          <a:bodyPr vert="horz" wrap="square" lIns="0" tIns="16933" rIns="0" bIns="0" rtlCol="0">
            <a:spAutoFit/>
          </a:bodyPr>
          <a:lstStyle/>
          <a:p>
            <a:pPr marL="50799" defTabSz="1219170">
              <a:spcBef>
                <a:spcPts val="133"/>
              </a:spcBef>
            </a:pPr>
            <a:r>
              <a:rPr kern="0" spc="-69" baseline="-24691">
                <a:solidFill>
                  <a:sysClr val="windowText" lastClr="000000"/>
                </a:solidFill>
                <a:latin typeface="Arial"/>
                <a:cs typeface="Arial"/>
              </a:rPr>
              <a:t>15%</a:t>
            </a:r>
            <a:r>
              <a:rPr sz="1200" kern="0" spc="-47">
                <a:solidFill>
                  <a:sysClr val="windowText" lastClr="000000"/>
                </a:solidFill>
                <a:latin typeface="Arial"/>
                <a:cs typeface="Arial"/>
              </a:rPr>
              <a:t>17%</a:t>
            </a:r>
            <a:endParaRPr sz="1200" kern="0">
              <a:solidFill>
                <a:sysClr val="windowText" lastClr="000000"/>
              </a:solidFill>
              <a:latin typeface="Arial"/>
              <a:cs typeface="Arial"/>
            </a:endParaRPr>
          </a:p>
        </p:txBody>
      </p:sp>
      <p:sp>
        <p:nvSpPr>
          <p:cNvPr id="59" name="object 59"/>
          <p:cNvSpPr txBox="1"/>
          <p:nvPr/>
        </p:nvSpPr>
        <p:spPr>
          <a:xfrm>
            <a:off x="2194222" y="2961978"/>
            <a:ext cx="255693"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1%</a:t>
            </a:r>
            <a:endParaRPr sz="1200" kern="0">
              <a:solidFill>
                <a:sysClr val="windowText" lastClr="000000"/>
              </a:solidFill>
              <a:latin typeface="Arial"/>
              <a:cs typeface="Arial"/>
            </a:endParaRPr>
          </a:p>
        </p:txBody>
      </p:sp>
      <p:sp>
        <p:nvSpPr>
          <p:cNvPr id="60" name="object 60"/>
          <p:cNvSpPr txBox="1"/>
          <p:nvPr/>
        </p:nvSpPr>
        <p:spPr>
          <a:xfrm>
            <a:off x="2613322" y="2590460"/>
            <a:ext cx="341205"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15%</a:t>
            </a:r>
            <a:endParaRPr sz="1200" kern="0">
              <a:solidFill>
                <a:sysClr val="windowText" lastClr="000000"/>
              </a:solidFill>
              <a:latin typeface="Arial"/>
              <a:cs typeface="Arial"/>
            </a:endParaRPr>
          </a:p>
        </p:txBody>
      </p:sp>
      <p:sp>
        <p:nvSpPr>
          <p:cNvPr id="61" name="object 61"/>
          <p:cNvSpPr txBox="1"/>
          <p:nvPr/>
        </p:nvSpPr>
        <p:spPr>
          <a:xfrm>
            <a:off x="2886794" y="2944536"/>
            <a:ext cx="255693"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2%</a:t>
            </a:r>
            <a:endParaRPr sz="1200" kern="0">
              <a:solidFill>
                <a:sysClr val="windowText" lastClr="000000"/>
              </a:solidFill>
              <a:latin typeface="Arial"/>
              <a:cs typeface="Arial"/>
            </a:endParaRPr>
          </a:p>
        </p:txBody>
      </p:sp>
      <p:sp>
        <p:nvSpPr>
          <p:cNvPr id="62" name="object 62"/>
          <p:cNvSpPr txBox="1"/>
          <p:nvPr/>
        </p:nvSpPr>
        <p:spPr>
          <a:xfrm>
            <a:off x="3074923" y="2652776"/>
            <a:ext cx="341205"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12%</a:t>
            </a:r>
            <a:endParaRPr sz="1200" kern="0">
              <a:solidFill>
                <a:sysClr val="windowText" lastClr="000000"/>
              </a:solidFill>
              <a:latin typeface="Arial"/>
              <a:cs typeface="Arial"/>
            </a:endParaRPr>
          </a:p>
        </p:txBody>
      </p:sp>
      <p:sp>
        <p:nvSpPr>
          <p:cNvPr id="63" name="object 63"/>
          <p:cNvSpPr txBox="1"/>
          <p:nvPr/>
        </p:nvSpPr>
        <p:spPr>
          <a:xfrm>
            <a:off x="4007443" y="2803143"/>
            <a:ext cx="554567" cy="201764"/>
          </a:xfrm>
          <a:prstGeom prst="rect">
            <a:avLst/>
          </a:prstGeom>
        </p:spPr>
        <p:txBody>
          <a:bodyPr vert="horz" wrap="square" lIns="0" tIns="16933" rIns="0" bIns="0" rtlCol="0">
            <a:spAutoFit/>
          </a:bodyPr>
          <a:lstStyle/>
          <a:p>
            <a:pPr marL="50799" defTabSz="1219170">
              <a:spcBef>
                <a:spcPts val="133"/>
              </a:spcBef>
            </a:pPr>
            <a:r>
              <a:rPr kern="0" spc="-40" baseline="-27777">
                <a:solidFill>
                  <a:sysClr val="windowText" lastClr="000000"/>
                </a:solidFill>
                <a:latin typeface="Arial"/>
                <a:cs typeface="Arial"/>
              </a:rPr>
              <a:t>4%</a:t>
            </a:r>
            <a:r>
              <a:rPr sz="1200" kern="0" spc="-27">
                <a:solidFill>
                  <a:sysClr val="windowText" lastClr="000000"/>
                </a:solidFill>
                <a:latin typeface="Arial"/>
                <a:cs typeface="Arial"/>
              </a:rPr>
              <a:t>7%</a:t>
            </a:r>
            <a:endParaRPr sz="1200" kern="0">
              <a:solidFill>
                <a:sysClr val="windowText" lastClr="000000"/>
              </a:solidFill>
              <a:latin typeface="Arial"/>
              <a:cs typeface="Arial"/>
            </a:endParaRPr>
          </a:p>
        </p:txBody>
      </p:sp>
      <p:sp>
        <p:nvSpPr>
          <p:cNvPr id="64" name="object 64"/>
          <p:cNvSpPr txBox="1"/>
          <p:nvPr/>
        </p:nvSpPr>
        <p:spPr>
          <a:xfrm>
            <a:off x="4922520" y="2431964"/>
            <a:ext cx="341205"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20%</a:t>
            </a:r>
            <a:endParaRPr sz="1200" kern="0">
              <a:solidFill>
                <a:sysClr val="windowText" lastClr="000000"/>
              </a:solidFill>
              <a:latin typeface="Arial"/>
              <a:cs typeface="Arial"/>
            </a:endParaRPr>
          </a:p>
        </p:txBody>
      </p:sp>
      <p:sp>
        <p:nvSpPr>
          <p:cNvPr id="65" name="object 65"/>
          <p:cNvSpPr txBox="1"/>
          <p:nvPr/>
        </p:nvSpPr>
        <p:spPr>
          <a:xfrm>
            <a:off x="5153320" y="2130044"/>
            <a:ext cx="341205"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31%</a:t>
            </a:r>
            <a:endParaRPr sz="1200" kern="0">
              <a:solidFill>
                <a:sysClr val="windowText" lastClr="000000"/>
              </a:solidFill>
              <a:latin typeface="Arial"/>
              <a:cs typeface="Arial"/>
            </a:endParaRPr>
          </a:p>
        </p:txBody>
      </p:sp>
      <p:sp>
        <p:nvSpPr>
          <p:cNvPr id="66" name="object 66"/>
          <p:cNvSpPr txBox="1"/>
          <p:nvPr/>
        </p:nvSpPr>
        <p:spPr>
          <a:xfrm>
            <a:off x="5384122" y="2251963"/>
            <a:ext cx="341205"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27%</a:t>
            </a:r>
            <a:endParaRPr sz="1200" kern="0">
              <a:solidFill>
                <a:sysClr val="windowText" lastClr="000000"/>
              </a:solidFill>
              <a:latin typeface="Arial"/>
              <a:cs typeface="Arial"/>
            </a:endParaRPr>
          </a:p>
        </p:txBody>
      </p:sp>
      <p:sp>
        <p:nvSpPr>
          <p:cNvPr id="67" name="object 67"/>
          <p:cNvSpPr txBox="1"/>
          <p:nvPr/>
        </p:nvSpPr>
        <p:spPr>
          <a:xfrm>
            <a:off x="5600192" y="2452793"/>
            <a:ext cx="1063413" cy="201764"/>
          </a:xfrm>
          <a:prstGeom prst="rect">
            <a:avLst/>
          </a:prstGeom>
        </p:spPr>
        <p:txBody>
          <a:bodyPr vert="horz" wrap="square" lIns="0" tIns="16933" rIns="0" bIns="0" rtlCol="0">
            <a:spAutoFit/>
          </a:bodyPr>
          <a:lstStyle/>
          <a:p>
            <a:pPr marL="31326" defTabSz="1219170">
              <a:spcBef>
                <a:spcPts val="133"/>
              </a:spcBef>
            </a:pPr>
            <a:r>
              <a:rPr sz="1200" kern="0" spc="-33">
                <a:solidFill>
                  <a:sysClr val="windowText" lastClr="000000"/>
                </a:solidFill>
                <a:latin typeface="Arial"/>
                <a:cs typeface="Arial"/>
              </a:rPr>
              <a:t>20%</a:t>
            </a:r>
            <a:endParaRPr sz="1200" kern="0">
              <a:solidFill>
                <a:sysClr val="windowText" lastClr="000000"/>
              </a:solidFill>
              <a:latin typeface="Arial"/>
              <a:cs typeface="Arial"/>
            </a:endParaRPr>
          </a:p>
        </p:txBody>
      </p:sp>
      <p:sp>
        <p:nvSpPr>
          <p:cNvPr id="68" name="object 68"/>
          <p:cNvSpPr txBox="1"/>
          <p:nvPr/>
        </p:nvSpPr>
        <p:spPr>
          <a:xfrm>
            <a:off x="5821341" y="3613911"/>
            <a:ext cx="392007" cy="201764"/>
          </a:xfrm>
          <a:prstGeom prst="rect">
            <a:avLst/>
          </a:prstGeom>
        </p:spPr>
        <p:txBody>
          <a:bodyPr vert="horz" wrap="square" lIns="0" tIns="16933" rIns="0" bIns="0" rtlCol="0">
            <a:spAutoFit/>
          </a:bodyPr>
          <a:lstStyle/>
          <a:p>
            <a:pPr marL="16933" defTabSz="1219170">
              <a:spcBef>
                <a:spcPts val="133"/>
              </a:spcBef>
            </a:pPr>
            <a:r>
              <a:rPr sz="1200" kern="0" spc="-13">
                <a:solidFill>
                  <a:sysClr val="windowText" lastClr="000000"/>
                </a:solidFill>
                <a:latin typeface="Arial"/>
                <a:cs typeface="Arial"/>
              </a:rPr>
              <a:t>-</a:t>
            </a:r>
            <a:r>
              <a:rPr sz="1200" kern="0" spc="-33">
                <a:solidFill>
                  <a:sysClr val="windowText" lastClr="000000"/>
                </a:solidFill>
                <a:latin typeface="Arial"/>
                <a:cs typeface="Arial"/>
              </a:rPr>
              <a:t>10%</a:t>
            </a:r>
            <a:endParaRPr sz="1200" kern="0">
              <a:solidFill>
                <a:sysClr val="windowText" lastClr="000000"/>
              </a:solidFill>
              <a:latin typeface="Arial"/>
              <a:cs typeface="Arial"/>
            </a:endParaRPr>
          </a:p>
        </p:txBody>
      </p:sp>
      <p:sp>
        <p:nvSpPr>
          <p:cNvPr id="69" name="object 69"/>
          <p:cNvSpPr txBox="1"/>
          <p:nvPr/>
        </p:nvSpPr>
        <p:spPr>
          <a:xfrm>
            <a:off x="6538638" y="2260092"/>
            <a:ext cx="341205"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26%</a:t>
            </a:r>
            <a:endParaRPr sz="1200" kern="0">
              <a:solidFill>
                <a:sysClr val="windowText" lastClr="000000"/>
              </a:solidFill>
              <a:latin typeface="Arial"/>
              <a:cs typeface="Arial"/>
            </a:endParaRPr>
          </a:p>
        </p:txBody>
      </p:sp>
      <p:sp>
        <p:nvSpPr>
          <p:cNvPr id="70" name="object 70"/>
          <p:cNvSpPr txBox="1"/>
          <p:nvPr/>
        </p:nvSpPr>
        <p:spPr>
          <a:xfrm>
            <a:off x="6812279" y="2748619"/>
            <a:ext cx="255693"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9%</a:t>
            </a:r>
            <a:endParaRPr sz="1200" kern="0">
              <a:solidFill>
                <a:sysClr val="windowText" lastClr="000000"/>
              </a:solidFill>
              <a:latin typeface="Arial"/>
              <a:cs typeface="Arial"/>
            </a:endParaRPr>
          </a:p>
        </p:txBody>
      </p:sp>
      <p:sp>
        <p:nvSpPr>
          <p:cNvPr id="71" name="object 71"/>
          <p:cNvSpPr txBox="1"/>
          <p:nvPr/>
        </p:nvSpPr>
        <p:spPr>
          <a:xfrm>
            <a:off x="7043080" y="2916935"/>
            <a:ext cx="255693"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3%</a:t>
            </a:r>
            <a:endParaRPr sz="1200" kern="0">
              <a:solidFill>
                <a:sysClr val="windowText" lastClr="000000"/>
              </a:solidFill>
              <a:latin typeface="Arial"/>
              <a:cs typeface="Arial"/>
            </a:endParaRPr>
          </a:p>
        </p:txBody>
      </p:sp>
      <p:sp>
        <p:nvSpPr>
          <p:cNvPr id="72" name="object 72"/>
          <p:cNvSpPr txBox="1"/>
          <p:nvPr/>
        </p:nvSpPr>
        <p:spPr>
          <a:xfrm>
            <a:off x="7231211" y="2618570"/>
            <a:ext cx="341205"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14%</a:t>
            </a:r>
            <a:endParaRPr sz="1200" kern="0">
              <a:solidFill>
                <a:sysClr val="windowText" lastClr="000000"/>
              </a:solidFill>
              <a:latin typeface="Arial"/>
              <a:cs typeface="Arial"/>
            </a:endParaRPr>
          </a:p>
        </p:txBody>
      </p:sp>
      <p:sp>
        <p:nvSpPr>
          <p:cNvPr id="73" name="object 73"/>
          <p:cNvSpPr txBox="1"/>
          <p:nvPr/>
        </p:nvSpPr>
        <p:spPr>
          <a:xfrm>
            <a:off x="7504684" y="2902203"/>
            <a:ext cx="255693"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4%</a:t>
            </a:r>
            <a:endParaRPr sz="1200" kern="0">
              <a:solidFill>
                <a:sysClr val="windowText" lastClr="000000"/>
              </a:solidFill>
              <a:latin typeface="Arial"/>
              <a:cs typeface="Arial"/>
            </a:endParaRPr>
          </a:p>
        </p:txBody>
      </p:sp>
      <p:sp>
        <p:nvSpPr>
          <p:cNvPr id="74" name="object 74"/>
          <p:cNvSpPr txBox="1"/>
          <p:nvPr/>
        </p:nvSpPr>
        <p:spPr>
          <a:xfrm>
            <a:off x="7668429" y="4410456"/>
            <a:ext cx="392007" cy="201764"/>
          </a:xfrm>
          <a:prstGeom prst="rect">
            <a:avLst/>
          </a:prstGeom>
        </p:spPr>
        <p:txBody>
          <a:bodyPr vert="horz" wrap="square" lIns="0" tIns="16933" rIns="0" bIns="0" rtlCol="0">
            <a:spAutoFit/>
          </a:bodyPr>
          <a:lstStyle/>
          <a:p>
            <a:pPr marL="16933" defTabSz="1219170">
              <a:spcBef>
                <a:spcPts val="133"/>
              </a:spcBef>
            </a:pPr>
            <a:r>
              <a:rPr sz="1200" kern="0" spc="-13">
                <a:solidFill>
                  <a:sysClr val="windowText" lastClr="000000"/>
                </a:solidFill>
                <a:latin typeface="Arial"/>
                <a:cs typeface="Arial"/>
              </a:rPr>
              <a:t>-</a:t>
            </a:r>
            <a:r>
              <a:rPr sz="1200" kern="0" spc="-33">
                <a:solidFill>
                  <a:sysClr val="windowText" lastClr="000000"/>
                </a:solidFill>
                <a:latin typeface="Arial"/>
                <a:cs typeface="Arial"/>
              </a:rPr>
              <a:t>38%</a:t>
            </a:r>
            <a:endParaRPr sz="1200" kern="0">
              <a:solidFill>
                <a:sysClr val="windowText" lastClr="000000"/>
              </a:solidFill>
              <a:latin typeface="Arial"/>
              <a:cs typeface="Arial"/>
            </a:endParaRPr>
          </a:p>
        </p:txBody>
      </p:sp>
      <p:sp>
        <p:nvSpPr>
          <p:cNvPr id="75" name="object 75"/>
          <p:cNvSpPr txBox="1"/>
          <p:nvPr/>
        </p:nvSpPr>
        <p:spPr>
          <a:xfrm>
            <a:off x="7924122" y="2342219"/>
            <a:ext cx="341205"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23%</a:t>
            </a:r>
            <a:endParaRPr sz="1200" kern="0">
              <a:solidFill>
                <a:sysClr val="windowText" lastClr="000000"/>
              </a:solidFill>
              <a:latin typeface="Arial"/>
              <a:cs typeface="Arial"/>
            </a:endParaRPr>
          </a:p>
        </p:txBody>
      </p:sp>
      <p:sp>
        <p:nvSpPr>
          <p:cNvPr id="76" name="object 76"/>
          <p:cNvSpPr txBox="1"/>
          <p:nvPr/>
        </p:nvSpPr>
        <p:spPr>
          <a:xfrm>
            <a:off x="8154923" y="2642107"/>
            <a:ext cx="341205"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13%</a:t>
            </a:r>
            <a:endParaRPr sz="1200" kern="0">
              <a:solidFill>
                <a:sysClr val="windowText" lastClr="000000"/>
              </a:solidFill>
              <a:latin typeface="Arial"/>
              <a:cs typeface="Arial"/>
            </a:endParaRPr>
          </a:p>
        </p:txBody>
      </p:sp>
      <p:sp>
        <p:nvSpPr>
          <p:cNvPr id="77" name="object 77"/>
          <p:cNvSpPr txBox="1"/>
          <p:nvPr/>
        </p:nvSpPr>
        <p:spPr>
          <a:xfrm>
            <a:off x="8428396" y="3328923"/>
            <a:ext cx="255693"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0%</a:t>
            </a:r>
            <a:endParaRPr sz="1200" kern="0">
              <a:solidFill>
                <a:sysClr val="windowText" lastClr="000000"/>
              </a:solidFill>
              <a:latin typeface="Arial"/>
              <a:cs typeface="Arial"/>
            </a:endParaRPr>
          </a:p>
        </p:txBody>
      </p:sp>
      <p:sp>
        <p:nvSpPr>
          <p:cNvPr id="78" name="object 78"/>
          <p:cNvSpPr txBox="1"/>
          <p:nvPr/>
        </p:nvSpPr>
        <p:spPr>
          <a:xfrm>
            <a:off x="8616695" y="2624667"/>
            <a:ext cx="341205"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13%</a:t>
            </a:r>
            <a:endParaRPr sz="1200" kern="0">
              <a:solidFill>
                <a:sysClr val="windowText" lastClr="000000"/>
              </a:solidFill>
              <a:latin typeface="Arial"/>
              <a:cs typeface="Arial"/>
            </a:endParaRPr>
          </a:p>
        </p:txBody>
      </p:sp>
      <p:sp>
        <p:nvSpPr>
          <p:cNvPr id="79" name="object 79"/>
          <p:cNvSpPr txBox="1"/>
          <p:nvPr/>
        </p:nvSpPr>
        <p:spPr>
          <a:xfrm>
            <a:off x="8847496" y="2169498"/>
            <a:ext cx="341205"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30%</a:t>
            </a:r>
            <a:endParaRPr sz="1200" kern="0">
              <a:solidFill>
                <a:sysClr val="windowText" lastClr="000000"/>
              </a:solidFill>
              <a:latin typeface="Arial"/>
              <a:cs typeface="Arial"/>
            </a:endParaRPr>
          </a:p>
        </p:txBody>
      </p:sp>
      <p:sp>
        <p:nvSpPr>
          <p:cNvPr id="80" name="object 80"/>
          <p:cNvSpPr txBox="1"/>
          <p:nvPr/>
        </p:nvSpPr>
        <p:spPr>
          <a:xfrm>
            <a:off x="9078298" y="2681223"/>
            <a:ext cx="341205"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11%</a:t>
            </a:r>
            <a:endParaRPr sz="1200" kern="0">
              <a:solidFill>
                <a:sysClr val="windowText" lastClr="000000"/>
              </a:solidFill>
              <a:latin typeface="Arial"/>
              <a:cs typeface="Arial"/>
            </a:endParaRPr>
          </a:p>
        </p:txBody>
      </p:sp>
      <p:sp>
        <p:nvSpPr>
          <p:cNvPr id="81" name="object 81"/>
          <p:cNvSpPr txBox="1"/>
          <p:nvPr/>
        </p:nvSpPr>
        <p:spPr>
          <a:xfrm>
            <a:off x="9327388" y="3349243"/>
            <a:ext cx="307339" cy="201764"/>
          </a:xfrm>
          <a:prstGeom prst="rect">
            <a:avLst/>
          </a:prstGeom>
        </p:spPr>
        <p:txBody>
          <a:bodyPr vert="horz" wrap="square" lIns="0" tIns="16933" rIns="0" bIns="0" rtlCol="0">
            <a:spAutoFit/>
          </a:bodyPr>
          <a:lstStyle/>
          <a:p>
            <a:pPr marL="16933" defTabSz="1219170">
              <a:spcBef>
                <a:spcPts val="133"/>
              </a:spcBef>
            </a:pPr>
            <a:r>
              <a:rPr sz="1200" kern="0" spc="-13">
                <a:solidFill>
                  <a:sysClr val="windowText" lastClr="000000"/>
                </a:solidFill>
                <a:latin typeface="Arial"/>
                <a:cs typeface="Arial"/>
              </a:rPr>
              <a:t>-</a:t>
            </a:r>
            <a:r>
              <a:rPr sz="1200" kern="0" spc="-33">
                <a:solidFill>
                  <a:sysClr val="windowText" lastClr="000000"/>
                </a:solidFill>
                <a:latin typeface="Arial"/>
                <a:cs typeface="Arial"/>
              </a:rPr>
              <a:t>1%</a:t>
            </a:r>
            <a:endParaRPr sz="1200" kern="0">
              <a:solidFill>
                <a:sysClr val="windowText" lastClr="000000"/>
              </a:solidFill>
              <a:latin typeface="Arial"/>
              <a:cs typeface="Arial"/>
            </a:endParaRPr>
          </a:p>
        </p:txBody>
      </p:sp>
      <p:sp>
        <p:nvSpPr>
          <p:cNvPr id="82" name="object 82"/>
          <p:cNvSpPr txBox="1"/>
          <p:nvPr/>
        </p:nvSpPr>
        <p:spPr>
          <a:xfrm>
            <a:off x="9540408" y="2733547"/>
            <a:ext cx="341205"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10%</a:t>
            </a:r>
            <a:endParaRPr sz="1200" kern="0">
              <a:solidFill>
                <a:sysClr val="windowText" lastClr="000000"/>
              </a:solidFill>
              <a:latin typeface="Arial"/>
              <a:cs typeface="Arial"/>
            </a:endParaRPr>
          </a:p>
        </p:txBody>
      </p:sp>
      <p:sp>
        <p:nvSpPr>
          <p:cNvPr id="83" name="object 83"/>
          <p:cNvSpPr txBox="1"/>
          <p:nvPr/>
        </p:nvSpPr>
        <p:spPr>
          <a:xfrm>
            <a:off x="9064752" y="2455672"/>
            <a:ext cx="1292859" cy="201764"/>
          </a:xfrm>
          <a:prstGeom prst="rect">
            <a:avLst/>
          </a:prstGeom>
        </p:spPr>
        <p:txBody>
          <a:bodyPr vert="horz" wrap="square" lIns="0" tIns="16933" rIns="0" bIns="0" rtlCol="0">
            <a:spAutoFit/>
          </a:bodyPr>
          <a:lstStyle/>
          <a:p>
            <a:pPr marL="723035" defTabSz="1219170">
              <a:spcBef>
                <a:spcPts val="133"/>
              </a:spcBef>
            </a:pPr>
            <a:r>
              <a:rPr sz="1200" kern="0" spc="-33">
                <a:solidFill>
                  <a:sysClr val="windowText" lastClr="000000"/>
                </a:solidFill>
                <a:latin typeface="Arial"/>
                <a:cs typeface="Arial"/>
              </a:rPr>
              <a:t>19%</a:t>
            </a:r>
            <a:endParaRPr sz="1200" kern="0">
              <a:solidFill>
                <a:sysClr val="windowText" lastClr="000000"/>
              </a:solidFill>
              <a:latin typeface="Arial"/>
              <a:cs typeface="Arial"/>
            </a:endParaRPr>
          </a:p>
        </p:txBody>
      </p:sp>
      <p:sp>
        <p:nvSpPr>
          <p:cNvPr id="84" name="object 84"/>
          <p:cNvSpPr txBox="1"/>
          <p:nvPr/>
        </p:nvSpPr>
        <p:spPr>
          <a:xfrm>
            <a:off x="10232812" y="2189819"/>
            <a:ext cx="341205"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29%</a:t>
            </a:r>
            <a:endParaRPr sz="1200" kern="0">
              <a:solidFill>
                <a:sysClr val="windowText" lastClr="000000"/>
              </a:solidFill>
              <a:latin typeface="Arial"/>
              <a:cs typeface="Arial"/>
            </a:endParaRPr>
          </a:p>
        </p:txBody>
      </p:sp>
      <p:sp>
        <p:nvSpPr>
          <p:cNvPr id="85" name="object 85"/>
          <p:cNvSpPr txBox="1"/>
          <p:nvPr/>
        </p:nvSpPr>
        <p:spPr>
          <a:xfrm>
            <a:off x="10463784" y="2544572"/>
            <a:ext cx="341205"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16%</a:t>
            </a:r>
            <a:endParaRPr sz="1200" kern="0">
              <a:solidFill>
                <a:sysClr val="windowText" lastClr="000000"/>
              </a:solidFill>
              <a:latin typeface="Arial"/>
              <a:cs typeface="Arial"/>
            </a:endParaRPr>
          </a:p>
        </p:txBody>
      </p:sp>
      <p:sp>
        <p:nvSpPr>
          <p:cNvPr id="86" name="object 86"/>
          <p:cNvSpPr txBox="1"/>
          <p:nvPr/>
        </p:nvSpPr>
        <p:spPr>
          <a:xfrm>
            <a:off x="10694586" y="2245868"/>
            <a:ext cx="341205"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27%</a:t>
            </a:r>
            <a:endParaRPr sz="1200" kern="0">
              <a:solidFill>
                <a:sysClr val="windowText" lastClr="000000"/>
              </a:solidFill>
              <a:latin typeface="Arial"/>
              <a:cs typeface="Arial"/>
            </a:endParaRPr>
          </a:p>
        </p:txBody>
      </p:sp>
      <p:sp>
        <p:nvSpPr>
          <p:cNvPr id="87" name="object 87"/>
          <p:cNvSpPr txBox="1"/>
          <p:nvPr/>
        </p:nvSpPr>
        <p:spPr>
          <a:xfrm>
            <a:off x="10901342" y="3028188"/>
            <a:ext cx="392007" cy="201764"/>
          </a:xfrm>
          <a:prstGeom prst="rect">
            <a:avLst/>
          </a:prstGeom>
        </p:spPr>
        <p:txBody>
          <a:bodyPr vert="horz" wrap="square" lIns="0" tIns="16933" rIns="0" bIns="0" rtlCol="0">
            <a:spAutoFit/>
          </a:bodyPr>
          <a:lstStyle/>
          <a:p>
            <a:pPr marL="16933" defTabSz="1219170">
              <a:spcBef>
                <a:spcPts val="133"/>
              </a:spcBef>
            </a:pPr>
            <a:r>
              <a:rPr sz="1200" kern="0" spc="-13">
                <a:solidFill>
                  <a:sysClr val="windowText" lastClr="000000"/>
                </a:solidFill>
                <a:latin typeface="Arial"/>
                <a:cs typeface="Arial"/>
              </a:rPr>
              <a:t>-</a:t>
            </a:r>
            <a:r>
              <a:rPr sz="1200" kern="0" spc="-33">
                <a:solidFill>
                  <a:sysClr val="windowText" lastClr="000000"/>
                </a:solidFill>
                <a:latin typeface="Arial"/>
                <a:cs typeface="Arial"/>
              </a:rPr>
              <a:t>19%</a:t>
            </a:r>
            <a:endParaRPr sz="1200" kern="0">
              <a:solidFill>
                <a:sysClr val="windowText" lastClr="000000"/>
              </a:solidFill>
              <a:latin typeface="Arial"/>
              <a:cs typeface="Arial"/>
            </a:endParaRPr>
          </a:p>
        </p:txBody>
      </p:sp>
      <p:sp>
        <p:nvSpPr>
          <p:cNvPr id="88" name="object 88"/>
          <p:cNvSpPr txBox="1"/>
          <p:nvPr/>
        </p:nvSpPr>
        <p:spPr>
          <a:xfrm>
            <a:off x="11156695" y="2320712"/>
            <a:ext cx="341205" cy="201764"/>
          </a:xfrm>
          <a:prstGeom prst="rect">
            <a:avLst/>
          </a:prstGeom>
        </p:spPr>
        <p:txBody>
          <a:bodyPr vert="horz" wrap="square" lIns="0" tIns="16933" rIns="0" bIns="0" rtlCol="0">
            <a:spAutoFit/>
          </a:bodyPr>
          <a:lstStyle/>
          <a:p>
            <a:pPr marL="16933" defTabSz="1219170">
              <a:spcBef>
                <a:spcPts val="133"/>
              </a:spcBef>
            </a:pPr>
            <a:r>
              <a:rPr sz="1200" kern="0" spc="-33">
                <a:solidFill>
                  <a:sysClr val="windowText" lastClr="000000"/>
                </a:solidFill>
                <a:latin typeface="Arial"/>
                <a:cs typeface="Arial"/>
              </a:rPr>
              <a:t>24%</a:t>
            </a:r>
            <a:endParaRPr sz="1200" kern="0">
              <a:solidFill>
                <a:sysClr val="windowText" lastClr="000000"/>
              </a:solidFill>
              <a:latin typeface="Arial"/>
              <a:cs typeface="Arial"/>
            </a:endParaRPr>
          </a:p>
        </p:txBody>
      </p:sp>
      <p:sp>
        <p:nvSpPr>
          <p:cNvPr id="89" name="object 89"/>
          <p:cNvSpPr txBox="1"/>
          <p:nvPr/>
        </p:nvSpPr>
        <p:spPr>
          <a:xfrm>
            <a:off x="1169619" y="3848371"/>
            <a:ext cx="921173" cy="201764"/>
          </a:xfrm>
          <a:prstGeom prst="rect">
            <a:avLst/>
          </a:prstGeom>
        </p:spPr>
        <p:txBody>
          <a:bodyPr vert="horz" wrap="square" lIns="0" tIns="16933" rIns="0" bIns="0" rtlCol="0">
            <a:spAutoFit/>
          </a:bodyPr>
          <a:lstStyle/>
          <a:p>
            <a:pPr marL="50799" defTabSz="1219170">
              <a:spcBef>
                <a:spcPts val="133"/>
              </a:spcBef>
            </a:pPr>
            <a:r>
              <a:rPr sz="1200" kern="0" spc="-13">
                <a:solidFill>
                  <a:sysClr val="windowText" lastClr="000000"/>
                </a:solidFill>
                <a:latin typeface="Arial"/>
                <a:cs typeface="Arial"/>
              </a:rPr>
              <a:t>-17</a:t>
            </a:r>
            <a:r>
              <a:rPr sz="1200" kern="0" spc="-1013">
                <a:solidFill>
                  <a:sysClr val="windowText" lastClr="000000"/>
                </a:solidFill>
                <a:latin typeface="Arial"/>
                <a:cs typeface="Arial"/>
              </a:rPr>
              <a:t>%</a:t>
            </a:r>
            <a:r>
              <a:rPr kern="0" spc="-20" baseline="-9259">
                <a:solidFill>
                  <a:sysClr val="windowText" lastClr="000000"/>
                </a:solidFill>
                <a:latin typeface="Arial"/>
                <a:cs typeface="Arial"/>
              </a:rPr>
              <a:t>-</a:t>
            </a:r>
            <a:r>
              <a:rPr kern="0" baseline="-9259">
                <a:solidFill>
                  <a:sysClr val="windowText" lastClr="000000"/>
                </a:solidFill>
                <a:latin typeface="Arial"/>
                <a:cs typeface="Arial"/>
              </a:rPr>
              <a:t>18</a:t>
            </a:r>
            <a:r>
              <a:rPr kern="0" spc="-1489" baseline="-9259">
                <a:solidFill>
                  <a:sysClr val="windowText" lastClr="000000"/>
                </a:solidFill>
                <a:latin typeface="Arial"/>
                <a:cs typeface="Arial"/>
              </a:rPr>
              <a:t>%</a:t>
            </a:r>
            <a:r>
              <a:rPr sz="1200" kern="0" spc="-7">
                <a:solidFill>
                  <a:sysClr val="windowText" lastClr="000000"/>
                </a:solidFill>
                <a:latin typeface="Arial"/>
                <a:cs typeface="Arial"/>
              </a:rPr>
              <a:t>-</a:t>
            </a:r>
            <a:r>
              <a:rPr sz="1200" kern="0" spc="-33">
                <a:solidFill>
                  <a:sysClr val="windowText" lastClr="000000"/>
                </a:solidFill>
                <a:latin typeface="Arial"/>
                <a:cs typeface="Arial"/>
              </a:rPr>
              <a:t>17%</a:t>
            </a:r>
            <a:endParaRPr sz="1200" kern="0">
              <a:solidFill>
                <a:sysClr val="windowText" lastClr="000000"/>
              </a:solidFill>
              <a:latin typeface="Arial"/>
              <a:cs typeface="Arial"/>
            </a:endParaRPr>
          </a:p>
        </p:txBody>
      </p:sp>
      <p:sp>
        <p:nvSpPr>
          <p:cNvPr id="90" name="object 90"/>
          <p:cNvSpPr txBox="1"/>
          <p:nvPr/>
        </p:nvSpPr>
        <p:spPr>
          <a:xfrm>
            <a:off x="1938696" y="3567852"/>
            <a:ext cx="306493" cy="201764"/>
          </a:xfrm>
          <a:prstGeom prst="rect">
            <a:avLst/>
          </a:prstGeom>
        </p:spPr>
        <p:txBody>
          <a:bodyPr vert="horz" wrap="square" lIns="0" tIns="16933" rIns="0" bIns="0" rtlCol="0">
            <a:spAutoFit/>
          </a:bodyPr>
          <a:lstStyle/>
          <a:p>
            <a:pPr marL="16933" defTabSz="1219170">
              <a:spcBef>
                <a:spcPts val="133"/>
              </a:spcBef>
            </a:pPr>
            <a:r>
              <a:rPr sz="1200" kern="0" spc="-13">
                <a:solidFill>
                  <a:sysClr val="windowText" lastClr="000000"/>
                </a:solidFill>
                <a:latin typeface="Arial"/>
                <a:cs typeface="Arial"/>
              </a:rPr>
              <a:t>-</a:t>
            </a:r>
            <a:r>
              <a:rPr sz="1200" kern="0" spc="-33">
                <a:solidFill>
                  <a:sysClr val="windowText" lastClr="000000"/>
                </a:solidFill>
                <a:latin typeface="Arial"/>
                <a:cs typeface="Arial"/>
              </a:rPr>
              <a:t>7%</a:t>
            </a:r>
            <a:endParaRPr sz="1200" kern="0">
              <a:solidFill>
                <a:sysClr val="windowText" lastClr="000000"/>
              </a:solidFill>
              <a:latin typeface="Arial"/>
              <a:cs typeface="Arial"/>
            </a:endParaRPr>
          </a:p>
        </p:txBody>
      </p:sp>
      <p:sp>
        <p:nvSpPr>
          <p:cNvPr id="91" name="object 91"/>
          <p:cNvSpPr txBox="1"/>
          <p:nvPr/>
        </p:nvSpPr>
        <p:spPr>
          <a:xfrm>
            <a:off x="2127166" y="3736509"/>
            <a:ext cx="392007" cy="201764"/>
          </a:xfrm>
          <a:prstGeom prst="rect">
            <a:avLst/>
          </a:prstGeom>
        </p:spPr>
        <p:txBody>
          <a:bodyPr vert="horz" wrap="square" lIns="0" tIns="16933" rIns="0" bIns="0" rtlCol="0">
            <a:spAutoFit/>
          </a:bodyPr>
          <a:lstStyle/>
          <a:p>
            <a:pPr marL="16933" defTabSz="1219170">
              <a:spcBef>
                <a:spcPts val="133"/>
              </a:spcBef>
            </a:pPr>
            <a:r>
              <a:rPr sz="1200" kern="0" spc="-13">
                <a:solidFill>
                  <a:sysClr val="windowText" lastClr="000000"/>
                </a:solidFill>
                <a:latin typeface="Arial"/>
                <a:cs typeface="Arial"/>
              </a:rPr>
              <a:t>-</a:t>
            </a:r>
            <a:r>
              <a:rPr sz="1200" kern="0" spc="-33">
                <a:solidFill>
                  <a:sysClr val="windowText" lastClr="000000"/>
                </a:solidFill>
                <a:latin typeface="Arial"/>
                <a:cs typeface="Arial"/>
              </a:rPr>
              <a:t>13%</a:t>
            </a:r>
            <a:endParaRPr sz="1200" kern="0">
              <a:solidFill>
                <a:sysClr val="windowText" lastClr="000000"/>
              </a:solidFill>
              <a:latin typeface="Arial"/>
              <a:cs typeface="Arial"/>
            </a:endParaRPr>
          </a:p>
        </p:txBody>
      </p:sp>
      <p:sp>
        <p:nvSpPr>
          <p:cNvPr id="92" name="object 92"/>
          <p:cNvSpPr txBox="1"/>
          <p:nvPr/>
        </p:nvSpPr>
        <p:spPr>
          <a:xfrm>
            <a:off x="2366941" y="3595963"/>
            <a:ext cx="605367" cy="201764"/>
          </a:xfrm>
          <a:prstGeom prst="rect">
            <a:avLst/>
          </a:prstGeom>
        </p:spPr>
        <p:txBody>
          <a:bodyPr vert="horz" wrap="square" lIns="0" tIns="16933" rIns="0" bIns="0" rtlCol="0">
            <a:spAutoFit/>
          </a:bodyPr>
          <a:lstStyle/>
          <a:p>
            <a:pPr marL="50799" defTabSz="1219170">
              <a:spcBef>
                <a:spcPts val="133"/>
              </a:spcBef>
            </a:pPr>
            <a:r>
              <a:rPr sz="1200" kern="0" spc="-13">
                <a:solidFill>
                  <a:sysClr val="windowText" lastClr="000000"/>
                </a:solidFill>
                <a:latin typeface="Arial"/>
                <a:cs typeface="Arial"/>
              </a:rPr>
              <a:t>-</a:t>
            </a:r>
            <a:r>
              <a:rPr sz="1200" kern="0" spc="-120">
                <a:solidFill>
                  <a:sysClr val="windowText" lastClr="000000"/>
                </a:solidFill>
                <a:latin typeface="Arial"/>
                <a:cs typeface="Arial"/>
              </a:rPr>
              <a:t>8%</a:t>
            </a:r>
            <a:r>
              <a:rPr kern="0" spc="-180" baseline="-9259">
                <a:solidFill>
                  <a:sysClr val="windowText" lastClr="000000"/>
                </a:solidFill>
                <a:latin typeface="Arial"/>
                <a:cs typeface="Arial"/>
              </a:rPr>
              <a:t>-</a:t>
            </a:r>
            <a:r>
              <a:rPr kern="0" spc="-49" baseline="-9259">
                <a:solidFill>
                  <a:sysClr val="windowText" lastClr="000000"/>
                </a:solidFill>
                <a:latin typeface="Arial"/>
                <a:cs typeface="Arial"/>
              </a:rPr>
              <a:t>9%</a:t>
            </a:r>
            <a:endParaRPr kern="0" baseline="-9259">
              <a:solidFill>
                <a:sysClr val="windowText" lastClr="000000"/>
              </a:solidFill>
              <a:latin typeface="Arial"/>
              <a:cs typeface="Arial"/>
            </a:endParaRPr>
          </a:p>
        </p:txBody>
      </p:sp>
      <p:sp>
        <p:nvSpPr>
          <p:cNvPr id="93" name="object 93"/>
          <p:cNvSpPr txBox="1"/>
          <p:nvPr/>
        </p:nvSpPr>
        <p:spPr>
          <a:xfrm>
            <a:off x="3512651" y="3933273"/>
            <a:ext cx="392007" cy="201764"/>
          </a:xfrm>
          <a:prstGeom prst="rect">
            <a:avLst/>
          </a:prstGeom>
        </p:spPr>
        <p:txBody>
          <a:bodyPr vert="horz" wrap="square" lIns="0" tIns="16933" rIns="0" bIns="0" rtlCol="0">
            <a:spAutoFit/>
          </a:bodyPr>
          <a:lstStyle/>
          <a:p>
            <a:pPr marL="16933" defTabSz="1219170">
              <a:spcBef>
                <a:spcPts val="133"/>
              </a:spcBef>
            </a:pPr>
            <a:r>
              <a:rPr sz="1200" kern="0" spc="-13">
                <a:solidFill>
                  <a:sysClr val="windowText" lastClr="000000"/>
                </a:solidFill>
                <a:latin typeface="Arial"/>
                <a:cs typeface="Arial"/>
              </a:rPr>
              <a:t>-</a:t>
            </a:r>
            <a:r>
              <a:rPr sz="1200" kern="0" spc="-33">
                <a:solidFill>
                  <a:sysClr val="windowText" lastClr="000000"/>
                </a:solidFill>
                <a:latin typeface="Arial"/>
                <a:cs typeface="Arial"/>
              </a:rPr>
              <a:t>20%</a:t>
            </a:r>
            <a:endParaRPr sz="1200" kern="0">
              <a:solidFill>
                <a:sysClr val="windowText" lastClr="000000"/>
              </a:solidFill>
              <a:latin typeface="Arial"/>
              <a:cs typeface="Arial"/>
            </a:endParaRPr>
          </a:p>
        </p:txBody>
      </p:sp>
      <p:sp>
        <p:nvSpPr>
          <p:cNvPr id="94" name="object 94"/>
          <p:cNvSpPr txBox="1"/>
          <p:nvPr/>
        </p:nvSpPr>
        <p:spPr>
          <a:xfrm>
            <a:off x="3059344" y="3539507"/>
            <a:ext cx="1529080" cy="201764"/>
          </a:xfrm>
          <a:prstGeom prst="rect">
            <a:avLst/>
          </a:prstGeom>
        </p:spPr>
        <p:txBody>
          <a:bodyPr vert="horz" wrap="square" lIns="0" tIns="16933" rIns="0" bIns="0" rtlCol="0">
            <a:spAutoFit/>
          </a:bodyPr>
          <a:lstStyle/>
          <a:p>
            <a:pPr marL="50799" defTabSz="1219170">
              <a:spcBef>
                <a:spcPts val="133"/>
              </a:spcBef>
            </a:pPr>
            <a:r>
              <a:rPr kern="0" spc="-20" baseline="-21604">
                <a:solidFill>
                  <a:sysClr val="windowText" lastClr="000000"/>
                </a:solidFill>
                <a:latin typeface="Arial"/>
                <a:cs typeface="Arial"/>
              </a:rPr>
              <a:t>-</a:t>
            </a:r>
            <a:r>
              <a:rPr kern="0" spc="-180" baseline="-21604">
                <a:solidFill>
                  <a:sysClr val="windowText" lastClr="000000"/>
                </a:solidFill>
                <a:latin typeface="Arial"/>
                <a:cs typeface="Arial"/>
              </a:rPr>
              <a:t>8%-8%</a:t>
            </a:r>
            <a:r>
              <a:rPr kern="0" spc="-180" baseline="9259">
                <a:solidFill>
                  <a:sysClr val="windowText" lastClr="000000"/>
                </a:solidFill>
                <a:latin typeface="Arial"/>
                <a:cs typeface="Arial"/>
              </a:rPr>
              <a:t>-7%</a:t>
            </a:r>
            <a:r>
              <a:rPr sz="1200" kern="0" spc="-120">
                <a:solidFill>
                  <a:sysClr val="windowText" lastClr="000000"/>
                </a:solidFill>
                <a:latin typeface="Arial"/>
                <a:cs typeface="Arial"/>
              </a:rPr>
              <a:t>-6%-6%</a:t>
            </a:r>
            <a:r>
              <a:rPr kern="0" spc="-180" baseline="9259">
                <a:solidFill>
                  <a:sysClr val="windowText" lastClr="000000"/>
                </a:solidFill>
                <a:latin typeface="Arial"/>
                <a:cs typeface="Arial"/>
              </a:rPr>
              <a:t>-</a:t>
            </a:r>
            <a:r>
              <a:rPr kern="0" spc="-49" baseline="9259">
                <a:solidFill>
                  <a:sysClr val="windowText" lastClr="000000"/>
                </a:solidFill>
                <a:latin typeface="Arial"/>
                <a:cs typeface="Arial"/>
              </a:rPr>
              <a:t>5%</a:t>
            </a:r>
            <a:endParaRPr kern="0" baseline="9259">
              <a:solidFill>
                <a:sysClr val="windowText" lastClr="000000"/>
              </a:solidFill>
              <a:latin typeface="Arial"/>
              <a:cs typeface="Arial"/>
            </a:endParaRPr>
          </a:p>
        </p:txBody>
      </p:sp>
      <p:sp>
        <p:nvSpPr>
          <p:cNvPr id="95" name="object 95"/>
          <p:cNvSpPr txBox="1"/>
          <p:nvPr/>
        </p:nvSpPr>
        <p:spPr>
          <a:xfrm>
            <a:off x="4478696" y="3624072"/>
            <a:ext cx="306493" cy="201764"/>
          </a:xfrm>
          <a:prstGeom prst="rect">
            <a:avLst/>
          </a:prstGeom>
        </p:spPr>
        <p:txBody>
          <a:bodyPr vert="horz" wrap="square" lIns="0" tIns="16933" rIns="0" bIns="0" rtlCol="0">
            <a:spAutoFit/>
          </a:bodyPr>
          <a:lstStyle/>
          <a:p>
            <a:pPr marL="16933" defTabSz="1219170">
              <a:spcBef>
                <a:spcPts val="133"/>
              </a:spcBef>
            </a:pPr>
            <a:r>
              <a:rPr sz="1200" kern="0" spc="-13">
                <a:solidFill>
                  <a:sysClr val="windowText" lastClr="000000"/>
                </a:solidFill>
                <a:latin typeface="Arial"/>
                <a:cs typeface="Arial"/>
              </a:rPr>
              <a:t>-</a:t>
            </a:r>
            <a:r>
              <a:rPr sz="1200" kern="0" spc="-33">
                <a:solidFill>
                  <a:sysClr val="windowText" lastClr="000000"/>
                </a:solidFill>
                <a:latin typeface="Arial"/>
                <a:cs typeface="Arial"/>
              </a:rPr>
              <a:t>9%</a:t>
            </a:r>
            <a:endParaRPr sz="1200" kern="0">
              <a:solidFill>
                <a:sysClr val="windowText" lastClr="000000"/>
              </a:solidFill>
              <a:latin typeface="Arial"/>
              <a:cs typeface="Arial"/>
            </a:endParaRPr>
          </a:p>
        </p:txBody>
      </p:sp>
      <p:sp>
        <p:nvSpPr>
          <p:cNvPr id="96" name="object 96"/>
          <p:cNvSpPr txBox="1"/>
          <p:nvPr/>
        </p:nvSpPr>
        <p:spPr>
          <a:xfrm>
            <a:off x="4444830" y="3372103"/>
            <a:ext cx="605367" cy="201764"/>
          </a:xfrm>
          <a:prstGeom prst="rect">
            <a:avLst/>
          </a:prstGeom>
        </p:spPr>
        <p:txBody>
          <a:bodyPr vert="horz" wrap="square" lIns="0" tIns="16933" rIns="0" bIns="0" rtlCol="0">
            <a:spAutoFit/>
          </a:bodyPr>
          <a:lstStyle/>
          <a:p>
            <a:pPr marL="50799" defTabSz="1219170">
              <a:spcBef>
                <a:spcPts val="133"/>
              </a:spcBef>
            </a:pPr>
            <a:r>
              <a:rPr sz="1200" kern="0" spc="-13">
                <a:solidFill>
                  <a:sysClr val="windowText" lastClr="000000"/>
                </a:solidFill>
                <a:latin typeface="Arial"/>
                <a:cs typeface="Arial"/>
              </a:rPr>
              <a:t>-</a:t>
            </a:r>
            <a:r>
              <a:rPr sz="1200" kern="0" spc="-120">
                <a:solidFill>
                  <a:sysClr val="windowText" lastClr="000000"/>
                </a:solidFill>
                <a:latin typeface="Arial"/>
                <a:cs typeface="Arial"/>
              </a:rPr>
              <a:t>2%</a:t>
            </a:r>
            <a:r>
              <a:rPr kern="0" spc="-180" baseline="-30864">
                <a:solidFill>
                  <a:sysClr val="windowText" lastClr="000000"/>
                </a:solidFill>
                <a:latin typeface="Arial"/>
                <a:cs typeface="Arial"/>
              </a:rPr>
              <a:t>-</a:t>
            </a:r>
            <a:r>
              <a:rPr kern="0" spc="-49" baseline="-30864">
                <a:solidFill>
                  <a:sysClr val="windowText" lastClr="000000"/>
                </a:solidFill>
                <a:latin typeface="Arial"/>
                <a:cs typeface="Arial"/>
              </a:rPr>
              <a:t>3%</a:t>
            </a:r>
            <a:endParaRPr kern="0" baseline="-30864">
              <a:solidFill>
                <a:sysClr val="windowText" lastClr="000000"/>
              </a:solidFill>
              <a:latin typeface="Arial"/>
              <a:cs typeface="Arial"/>
            </a:endParaRPr>
          </a:p>
        </p:txBody>
      </p:sp>
      <p:sp>
        <p:nvSpPr>
          <p:cNvPr id="97" name="object 97"/>
          <p:cNvSpPr txBox="1"/>
          <p:nvPr/>
        </p:nvSpPr>
        <p:spPr>
          <a:xfrm>
            <a:off x="4940807" y="3595963"/>
            <a:ext cx="306493" cy="201764"/>
          </a:xfrm>
          <a:prstGeom prst="rect">
            <a:avLst/>
          </a:prstGeom>
        </p:spPr>
        <p:txBody>
          <a:bodyPr vert="horz" wrap="square" lIns="0" tIns="16933" rIns="0" bIns="0" rtlCol="0">
            <a:spAutoFit/>
          </a:bodyPr>
          <a:lstStyle/>
          <a:p>
            <a:pPr marL="16933" defTabSz="1219170">
              <a:spcBef>
                <a:spcPts val="133"/>
              </a:spcBef>
            </a:pPr>
            <a:r>
              <a:rPr sz="1200" kern="0" spc="-13">
                <a:solidFill>
                  <a:sysClr val="windowText" lastClr="000000"/>
                </a:solidFill>
                <a:latin typeface="Arial"/>
                <a:cs typeface="Arial"/>
              </a:rPr>
              <a:t>-</a:t>
            </a:r>
            <a:r>
              <a:rPr sz="1200" kern="0" spc="-33">
                <a:solidFill>
                  <a:sysClr val="windowText" lastClr="000000"/>
                </a:solidFill>
                <a:latin typeface="Arial"/>
                <a:cs typeface="Arial"/>
              </a:rPr>
              <a:t>8%</a:t>
            </a:r>
            <a:endParaRPr sz="1200" kern="0">
              <a:solidFill>
                <a:sysClr val="windowText" lastClr="000000"/>
              </a:solidFill>
              <a:latin typeface="Arial"/>
              <a:cs typeface="Arial"/>
            </a:endParaRPr>
          </a:p>
        </p:txBody>
      </p:sp>
      <p:sp>
        <p:nvSpPr>
          <p:cNvPr id="98" name="object 98"/>
          <p:cNvSpPr txBox="1"/>
          <p:nvPr/>
        </p:nvSpPr>
        <p:spPr>
          <a:xfrm>
            <a:off x="5325871" y="3848371"/>
            <a:ext cx="1383453" cy="201764"/>
          </a:xfrm>
          <a:prstGeom prst="rect">
            <a:avLst/>
          </a:prstGeom>
        </p:spPr>
        <p:txBody>
          <a:bodyPr vert="horz" wrap="square" lIns="0" tIns="16933" rIns="0" bIns="0" rtlCol="0">
            <a:spAutoFit/>
          </a:bodyPr>
          <a:lstStyle/>
          <a:p>
            <a:pPr marL="50799" defTabSz="1219170">
              <a:spcBef>
                <a:spcPts val="133"/>
              </a:spcBef>
            </a:pPr>
            <a:r>
              <a:rPr kern="0" spc="-20" baseline="-21604">
                <a:solidFill>
                  <a:sysClr val="windowText" lastClr="000000"/>
                </a:solidFill>
                <a:latin typeface="Arial"/>
                <a:cs typeface="Arial"/>
              </a:rPr>
              <a:t>-</a:t>
            </a:r>
            <a:r>
              <a:rPr kern="0" baseline="-21604">
                <a:solidFill>
                  <a:sysClr val="windowText" lastClr="000000"/>
                </a:solidFill>
                <a:latin typeface="Arial"/>
                <a:cs typeface="Arial"/>
              </a:rPr>
              <a:t>19%</a:t>
            </a:r>
            <a:r>
              <a:rPr kern="0" spc="740" baseline="-21604">
                <a:solidFill>
                  <a:sysClr val="windowText" lastClr="000000"/>
                </a:solidFill>
                <a:latin typeface="Arial"/>
                <a:cs typeface="Arial"/>
              </a:rPr>
              <a:t> </a:t>
            </a:r>
            <a:r>
              <a:rPr sz="1200" kern="0" spc="-13">
                <a:solidFill>
                  <a:sysClr val="windowText" lastClr="000000"/>
                </a:solidFill>
                <a:latin typeface="Arial"/>
                <a:cs typeface="Arial"/>
              </a:rPr>
              <a:t>-</a:t>
            </a:r>
            <a:r>
              <a:rPr sz="1200" kern="0">
                <a:solidFill>
                  <a:sysClr val="windowText" lastClr="000000"/>
                </a:solidFill>
                <a:latin typeface="Arial"/>
                <a:cs typeface="Arial"/>
              </a:rPr>
              <a:t>17%</a:t>
            </a:r>
            <a:r>
              <a:rPr sz="1200" kern="0" spc="500">
                <a:solidFill>
                  <a:sysClr val="windowText" lastClr="000000"/>
                </a:solidFill>
                <a:latin typeface="Arial"/>
                <a:cs typeface="Arial"/>
              </a:rPr>
              <a:t> </a:t>
            </a:r>
            <a:r>
              <a:rPr kern="0" spc="-20" baseline="-49382">
                <a:solidFill>
                  <a:sysClr val="windowText" lastClr="000000"/>
                </a:solidFill>
                <a:latin typeface="Arial"/>
                <a:cs typeface="Arial"/>
              </a:rPr>
              <a:t>-</a:t>
            </a:r>
            <a:r>
              <a:rPr kern="0" spc="-49" baseline="-49382">
                <a:solidFill>
                  <a:sysClr val="windowText" lastClr="000000"/>
                </a:solidFill>
                <a:latin typeface="Arial"/>
                <a:cs typeface="Arial"/>
              </a:rPr>
              <a:t>23%</a:t>
            </a:r>
            <a:endParaRPr kern="0" baseline="-49382">
              <a:solidFill>
                <a:sysClr val="windowText" lastClr="000000"/>
              </a:solidFill>
              <a:latin typeface="Arial"/>
              <a:cs typeface="Arial"/>
            </a:endParaRPr>
          </a:p>
        </p:txBody>
      </p:sp>
      <p:sp>
        <p:nvSpPr>
          <p:cNvPr id="99" name="object 99"/>
          <p:cNvSpPr txBox="1"/>
          <p:nvPr/>
        </p:nvSpPr>
        <p:spPr>
          <a:xfrm>
            <a:off x="6052313" y="4214029"/>
            <a:ext cx="392007" cy="201764"/>
          </a:xfrm>
          <a:prstGeom prst="rect">
            <a:avLst/>
          </a:prstGeom>
        </p:spPr>
        <p:txBody>
          <a:bodyPr vert="horz" wrap="square" lIns="0" tIns="16933" rIns="0" bIns="0" rtlCol="0">
            <a:spAutoFit/>
          </a:bodyPr>
          <a:lstStyle/>
          <a:p>
            <a:pPr marL="16933" defTabSz="1219170">
              <a:spcBef>
                <a:spcPts val="133"/>
              </a:spcBef>
            </a:pPr>
            <a:r>
              <a:rPr sz="1200" kern="0" spc="-13">
                <a:solidFill>
                  <a:sysClr val="windowText" lastClr="000000"/>
                </a:solidFill>
                <a:latin typeface="Arial"/>
                <a:cs typeface="Arial"/>
              </a:rPr>
              <a:t>-</a:t>
            </a:r>
            <a:r>
              <a:rPr sz="1200" kern="0" spc="-33">
                <a:solidFill>
                  <a:sysClr val="windowText" lastClr="000000"/>
                </a:solidFill>
                <a:latin typeface="Arial"/>
                <a:cs typeface="Arial"/>
              </a:rPr>
              <a:t>30%</a:t>
            </a:r>
            <a:endParaRPr sz="1200" kern="0">
              <a:solidFill>
                <a:sysClr val="windowText" lastClr="000000"/>
              </a:solidFill>
              <a:latin typeface="Arial"/>
              <a:cs typeface="Arial"/>
            </a:endParaRPr>
          </a:p>
        </p:txBody>
      </p:sp>
      <p:sp>
        <p:nvSpPr>
          <p:cNvPr id="100" name="object 100"/>
          <p:cNvSpPr txBox="1"/>
          <p:nvPr/>
        </p:nvSpPr>
        <p:spPr>
          <a:xfrm>
            <a:off x="5095071" y="3708568"/>
            <a:ext cx="1844887" cy="201764"/>
          </a:xfrm>
          <a:prstGeom prst="rect">
            <a:avLst/>
          </a:prstGeom>
        </p:spPr>
        <p:txBody>
          <a:bodyPr vert="horz" wrap="square" lIns="0" tIns="16933" rIns="0" bIns="0" rtlCol="0">
            <a:spAutoFit/>
          </a:bodyPr>
          <a:lstStyle/>
          <a:p>
            <a:pPr marL="50799" defTabSz="1219170">
              <a:spcBef>
                <a:spcPts val="133"/>
              </a:spcBef>
            </a:pPr>
            <a:r>
              <a:rPr kern="0" spc="-20" baseline="9259">
                <a:solidFill>
                  <a:sysClr val="windowText" lastClr="000000"/>
                </a:solidFill>
                <a:latin typeface="Arial"/>
                <a:cs typeface="Arial"/>
              </a:rPr>
              <a:t>-</a:t>
            </a:r>
            <a:r>
              <a:rPr kern="0" baseline="9259">
                <a:solidFill>
                  <a:sysClr val="windowText" lastClr="000000"/>
                </a:solidFill>
                <a:latin typeface="Arial"/>
                <a:cs typeface="Arial"/>
              </a:rPr>
              <a:t>11%</a:t>
            </a:r>
            <a:r>
              <a:rPr kern="0" spc="740" baseline="9259">
                <a:solidFill>
                  <a:sysClr val="windowText" lastClr="000000"/>
                </a:solidFill>
                <a:latin typeface="Arial"/>
                <a:cs typeface="Arial"/>
              </a:rPr>
              <a:t> </a:t>
            </a:r>
            <a:r>
              <a:rPr sz="1200" kern="0" spc="-13">
                <a:solidFill>
                  <a:sysClr val="windowText" lastClr="000000"/>
                </a:solidFill>
                <a:latin typeface="Arial"/>
                <a:cs typeface="Arial"/>
              </a:rPr>
              <a:t>-</a:t>
            </a:r>
            <a:r>
              <a:rPr sz="1200" kern="0">
                <a:solidFill>
                  <a:sysClr val="windowText" lastClr="000000"/>
                </a:solidFill>
                <a:latin typeface="Arial"/>
                <a:cs typeface="Arial"/>
              </a:rPr>
              <a:t>12%</a:t>
            </a:r>
            <a:r>
              <a:rPr sz="1200" kern="0" spc="500">
                <a:solidFill>
                  <a:sysClr val="windowText" lastClr="000000"/>
                </a:solidFill>
                <a:latin typeface="Arial"/>
                <a:cs typeface="Arial"/>
              </a:rPr>
              <a:t> </a:t>
            </a:r>
            <a:r>
              <a:rPr kern="0" spc="-20" baseline="6172">
                <a:solidFill>
                  <a:sysClr val="windowText" lastClr="000000"/>
                </a:solidFill>
                <a:latin typeface="Arial"/>
                <a:cs typeface="Arial"/>
              </a:rPr>
              <a:t>-</a:t>
            </a:r>
            <a:r>
              <a:rPr kern="0" baseline="6172">
                <a:solidFill>
                  <a:sysClr val="windowText" lastClr="000000"/>
                </a:solidFill>
                <a:latin typeface="Arial"/>
                <a:cs typeface="Arial"/>
              </a:rPr>
              <a:t>13%</a:t>
            </a:r>
            <a:r>
              <a:rPr kern="0" spc="749" baseline="6172">
                <a:solidFill>
                  <a:sysClr val="windowText" lastClr="000000"/>
                </a:solidFill>
                <a:latin typeface="Arial"/>
                <a:cs typeface="Arial"/>
              </a:rPr>
              <a:t> </a:t>
            </a:r>
            <a:r>
              <a:rPr kern="0" spc="-20" baseline="-21604">
                <a:solidFill>
                  <a:sysClr val="windowText" lastClr="000000"/>
                </a:solidFill>
                <a:latin typeface="Arial"/>
                <a:cs typeface="Arial"/>
              </a:rPr>
              <a:t>-</a:t>
            </a:r>
            <a:r>
              <a:rPr kern="0" spc="-49" baseline="-21604">
                <a:solidFill>
                  <a:sysClr val="windowText" lastClr="000000"/>
                </a:solidFill>
                <a:latin typeface="Arial"/>
                <a:cs typeface="Arial"/>
              </a:rPr>
              <a:t>14%</a:t>
            </a:r>
            <a:endParaRPr kern="0" baseline="-21604">
              <a:solidFill>
                <a:sysClr val="windowText" lastClr="000000"/>
              </a:solidFill>
              <a:latin typeface="Arial"/>
              <a:cs typeface="Arial"/>
            </a:endParaRPr>
          </a:p>
        </p:txBody>
      </p:sp>
      <p:sp>
        <p:nvSpPr>
          <p:cNvPr id="101" name="object 101"/>
          <p:cNvSpPr txBox="1"/>
          <p:nvPr/>
        </p:nvSpPr>
        <p:spPr>
          <a:xfrm>
            <a:off x="6754028" y="3595963"/>
            <a:ext cx="1109133" cy="201764"/>
          </a:xfrm>
          <a:prstGeom prst="rect">
            <a:avLst/>
          </a:prstGeom>
        </p:spPr>
        <p:txBody>
          <a:bodyPr vert="horz" wrap="square" lIns="0" tIns="16933" rIns="0" bIns="0" rtlCol="0">
            <a:spAutoFit/>
          </a:bodyPr>
          <a:lstStyle/>
          <a:p>
            <a:pPr marL="50799" defTabSz="1219170">
              <a:spcBef>
                <a:spcPts val="133"/>
              </a:spcBef>
            </a:pPr>
            <a:r>
              <a:rPr sz="1200" kern="0" spc="-13">
                <a:solidFill>
                  <a:sysClr val="windowText" lastClr="000000"/>
                </a:solidFill>
                <a:latin typeface="Arial"/>
                <a:cs typeface="Arial"/>
              </a:rPr>
              <a:t>-</a:t>
            </a:r>
            <a:r>
              <a:rPr sz="1200" kern="0" spc="-120">
                <a:solidFill>
                  <a:sysClr val="windowText" lastClr="000000"/>
                </a:solidFill>
                <a:latin typeface="Arial"/>
                <a:cs typeface="Arial"/>
              </a:rPr>
              <a:t>8%</a:t>
            </a:r>
            <a:r>
              <a:rPr kern="0" spc="-180" baseline="9259">
                <a:solidFill>
                  <a:sysClr val="windowText" lastClr="000000"/>
                </a:solidFill>
                <a:latin typeface="Arial"/>
                <a:cs typeface="Arial"/>
              </a:rPr>
              <a:t>-7%</a:t>
            </a:r>
            <a:r>
              <a:rPr sz="1200" kern="0" spc="-120">
                <a:solidFill>
                  <a:sysClr val="windowText" lastClr="000000"/>
                </a:solidFill>
                <a:latin typeface="Arial"/>
                <a:cs typeface="Arial"/>
              </a:rPr>
              <a:t>-</a:t>
            </a:r>
            <a:r>
              <a:rPr sz="1200" kern="0" spc="-233">
                <a:solidFill>
                  <a:sysClr val="windowText" lastClr="000000"/>
                </a:solidFill>
                <a:latin typeface="Arial"/>
                <a:cs typeface="Arial"/>
              </a:rPr>
              <a:t>8%</a:t>
            </a:r>
            <a:r>
              <a:rPr kern="0" spc="-349" baseline="-21604">
                <a:solidFill>
                  <a:sysClr val="windowText" lastClr="000000"/>
                </a:solidFill>
                <a:latin typeface="Arial"/>
                <a:cs typeface="Arial"/>
              </a:rPr>
              <a:t>-</a:t>
            </a:r>
            <a:r>
              <a:rPr kern="0" spc="-49" baseline="-21604">
                <a:solidFill>
                  <a:sysClr val="windowText" lastClr="000000"/>
                </a:solidFill>
                <a:latin typeface="Arial"/>
                <a:cs typeface="Arial"/>
              </a:rPr>
              <a:t>10%</a:t>
            </a:r>
            <a:endParaRPr kern="0" baseline="-21604">
              <a:solidFill>
                <a:sysClr val="windowText" lastClr="000000"/>
              </a:solidFill>
              <a:latin typeface="Arial"/>
              <a:cs typeface="Arial"/>
            </a:endParaRPr>
          </a:p>
        </p:txBody>
      </p:sp>
      <p:sp>
        <p:nvSpPr>
          <p:cNvPr id="102" name="object 102"/>
          <p:cNvSpPr txBox="1"/>
          <p:nvPr/>
        </p:nvSpPr>
        <p:spPr>
          <a:xfrm>
            <a:off x="1267290" y="4748106"/>
            <a:ext cx="10192173" cy="201764"/>
          </a:xfrm>
          <a:prstGeom prst="rect">
            <a:avLst/>
          </a:prstGeom>
        </p:spPr>
        <p:txBody>
          <a:bodyPr vert="horz" wrap="square" lIns="0" tIns="16933" rIns="0" bIns="0" rtlCol="0">
            <a:spAutoFit/>
          </a:bodyPr>
          <a:lstStyle/>
          <a:p>
            <a:pPr marL="16933" defTabSz="1219170">
              <a:spcBef>
                <a:spcPts val="133"/>
              </a:spcBef>
              <a:tabLst>
                <a:tab pos="6417573" algn="l"/>
                <a:tab pos="10174139" algn="l"/>
              </a:tabLst>
            </a:pPr>
            <a:r>
              <a:rPr sz="1200" u="sng" kern="0">
                <a:solidFill>
                  <a:sysClr val="windowText" lastClr="000000"/>
                </a:solidFill>
                <a:uFill>
                  <a:solidFill>
                    <a:srgbClr val="D9D9D9"/>
                  </a:solidFill>
                </a:uFill>
                <a:latin typeface="Arial"/>
                <a:cs typeface="Arial"/>
              </a:rPr>
              <a:t>	</a:t>
            </a:r>
            <a:r>
              <a:rPr sz="1200" u="sng" kern="0" spc="-13">
                <a:solidFill>
                  <a:sysClr val="windowText" lastClr="000000"/>
                </a:solidFill>
                <a:uFill>
                  <a:solidFill>
                    <a:srgbClr val="D9D9D9"/>
                  </a:solidFill>
                </a:uFill>
                <a:latin typeface="Arial"/>
                <a:cs typeface="Arial"/>
              </a:rPr>
              <a:t>-</a:t>
            </a:r>
            <a:r>
              <a:rPr sz="1200" u="sng" kern="0" spc="-33">
                <a:solidFill>
                  <a:sysClr val="windowText" lastClr="000000"/>
                </a:solidFill>
                <a:uFill>
                  <a:solidFill>
                    <a:srgbClr val="D9D9D9"/>
                  </a:solidFill>
                </a:uFill>
                <a:latin typeface="Arial"/>
                <a:cs typeface="Arial"/>
              </a:rPr>
              <a:t>49%</a:t>
            </a:r>
            <a:r>
              <a:rPr sz="1200" u="sng" kern="0">
                <a:solidFill>
                  <a:sysClr val="windowText" lastClr="000000"/>
                </a:solidFill>
                <a:uFill>
                  <a:solidFill>
                    <a:srgbClr val="D9D9D9"/>
                  </a:solidFill>
                </a:uFill>
                <a:latin typeface="Arial"/>
                <a:cs typeface="Arial"/>
              </a:rPr>
              <a:t>	</a:t>
            </a:r>
            <a:endParaRPr sz="1200" kern="0">
              <a:solidFill>
                <a:sysClr val="windowText" lastClr="000000"/>
              </a:solidFill>
              <a:latin typeface="Arial"/>
              <a:cs typeface="Arial"/>
            </a:endParaRPr>
          </a:p>
        </p:txBody>
      </p:sp>
      <p:sp>
        <p:nvSpPr>
          <p:cNvPr id="103" name="object 103"/>
          <p:cNvSpPr txBox="1"/>
          <p:nvPr/>
        </p:nvSpPr>
        <p:spPr>
          <a:xfrm>
            <a:off x="7899738" y="4157980"/>
            <a:ext cx="392007" cy="201764"/>
          </a:xfrm>
          <a:prstGeom prst="rect">
            <a:avLst/>
          </a:prstGeom>
        </p:spPr>
        <p:txBody>
          <a:bodyPr vert="horz" wrap="square" lIns="0" tIns="16933" rIns="0" bIns="0" rtlCol="0">
            <a:spAutoFit/>
          </a:bodyPr>
          <a:lstStyle/>
          <a:p>
            <a:pPr marL="16933" defTabSz="1219170">
              <a:spcBef>
                <a:spcPts val="133"/>
              </a:spcBef>
            </a:pPr>
            <a:r>
              <a:rPr sz="1200" kern="0" spc="-13">
                <a:solidFill>
                  <a:sysClr val="windowText" lastClr="000000"/>
                </a:solidFill>
                <a:latin typeface="Arial"/>
                <a:cs typeface="Arial"/>
              </a:rPr>
              <a:t>-</a:t>
            </a:r>
            <a:r>
              <a:rPr sz="1200" kern="0" spc="-33">
                <a:solidFill>
                  <a:sysClr val="windowText" lastClr="000000"/>
                </a:solidFill>
                <a:latin typeface="Arial"/>
                <a:cs typeface="Arial"/>
              </a:rPr>
              <a:t>28%</a:t>
            </a:r>
            <a:endParaRPr sz="1200" kern="0">
              <a:solidFill>
                <a:sysClr val="windowText" lastClr="000000"/>
              </a:solidFill>
              <a:latin typeface="Arial"/>
              <a:cs typeface="Arial"/>
            </a:endParaRPr>
          </a:p>
        </p:txBody>
      </p:sp>
      <p:sp>
        <p:nvSpPr>
          <p:cNvPr id="104" name="object 104"/>
          <p:cNvSpPr txBox="1"/>
          <p:nvPr/>
        </p:nvSpPr>
        <p:spPr>
          <a:xfrm>
            <a:off x="8096673" y="3820668"/>
            <a:ext cx="690033" cy="201764"/>
          </a:xfrm>
          <a:prstGeom prst="rect">
            <a:avLst/>
          </a:prstGeom>
        </p:spPr>
        <p:txBody>
          <a:bodyPr vert="horz" wrap="square" lIns="0" tIns="16933" rIns="0" bIns="0" rtlCol="0">
            <a:spAutoFit/>
          </a:bodyPr>
          <a:lstStyle/>
          <a:p>
            <a:pPr marL="50799" defTabSz="1219170">
              <a:spcBef>
                <a:spcPts val="133"/>
              </a:spcBef>
            </a:pPr>
            <a:r>
              <a:rPr sz="1200" kern="0" spc="-13">
                <a:solidFill>
                  <a:sysClr val="windowText" lastClr="000000"/>
                </a:solidFill>
                <a:latin typeface="Arial"/>
                <a:cs typeface="Arial"/>
              </a:rPr>
              <a:t>-16</a:t>
            </a:r>
            <a:r>
              <a:rPr sz="1200" kern="0" spc="-1013">
                <a:solidFill>
                  <a:sysClr val="windowText" lastClr="000000"/>
                </a:solidFill>
                <a:latin typeface="Arial"/>
                <a:cs typeface="Arial"/>
              </a:rPr>
              <a:t>%</a:t>
            </a:r>
            <a:r>
              <a:rPr kern="0" spc="-20" baseline="-30864">
                <a:solidFill>
                  <a:sysClr val="windowText" lastClr="000000"/>
                </a:solidFill>
                <a:latin typeface="Arial"/>
                <a:cs typeface="Arial"/>
              </a:rPr>
              <a:t>-</a:t>
            </a:r>
            <a:r>
              <a:rPr kern="0" spc="-49" baseline="-30864">
                <a:solidFill>
                  <a:sysClr val="windowText" lastClr="000000"/>
                </a:solidFill>
                <a:latin typeface="Arial"/>
                <a:cs typeface="Arial"/>
              </a:rPr>
              <a:t>19%</a:t>
            </a:r>
            <a:endParaRPr kern="0" baseline="-30864">
              <a:solidFill>
                <a:sysClr val="windowText" lastClr="000000"/>
              </a:solidFill>
              <a:latin typeface="Arial"/>
              <a:cs typeface="Arial"/>
            </a:endParaRPr>
          </a:p>
        </p:txBody>
      </p:sp>
      <p:sp>
        <p:nvSpPr>
          <p:cNvPr id="105" name="object 105"/>
          <p:cNvSpPr txBox="1"/>
          <p:nvPr/>
        </p:nvSpPr>
        <p:spPr>
          <a:xfrm>
            <a:off x="8592313" y="3652519"/>
            <a:ext cx="392007" cy="201764"/>
          </a:xfrm>
          <a:prstGeom prst="rect">
            <a:avLst/>
          </a:prstGeom>
        </p:spPr>
        <p:txBody>
          <a:bodyPr vert="horz" wrap="square" lIns="0" tIns="16933" rIns="0" bIns="0" rtlCol="0">
            <a:spAutoFit/>
          </a:bodyPr>
          <a:lstStyle/>
          <a:p>
            <a:pPr marL="16933" defTabSz="1219170">
              <a:spcBef>
                <a:spcPts val="133"/>
              </a:spcBef>
            </a:pPr>
            <a:r>
              <a:rPr sz="1200" kern="0" spc="-13">
                <a:solidFill>
                  <a:sysClr val="windowText" lastClr="000000"/>
                </a:solidFill>
                <a:latin typeface="Arial"/>
                <a:cs typeface="Arial"/>
              </a:rPr>
              <a:t>-</a:t>
            </a:r>
            <a:r>
              <a:rPr sz="1200" kern="0" spc="-33">
                <a:solidFill>
                  <a:sysClr val="windowText" lastClr="000000"/>
                </a:solidFill>
                <a:latin typeface="Arial"/>
                <a:cs typeface="Arial"/>
              </a:rPr>
              <a:t>10%</a:t>
            </a:r>
            <a:endParaRPr sz="1200" kern="0">
              <a:solidFill>
                <a:sysClr val="windowText" lastClr="000000"/>
              </a:solidFill>
              <a:latin typeface="Arial"/>
              <a:cs typeface="Arial"/>
            </a:endParaRPr>
          </a:p>
        </p:txBody>
      </p:sp>
      <p:sp>
        <p:nvSpPr>
          <p:cNvPr id="106" name="object 106"/>
          <p:cNvSpPr txBox="1"/>
          <p:nvPr/>
        </p:nvSpPr>
        <p:spPr>
          <a:xfrm>
            <a:off x="8865786" y="3539914"/>
            <a:ext cx="537633" cy="201764"/>
          </a:xfrm>
          <a:prstGeom prst="rect">
            <a:avLst/>
          </a:prstGeom>
        </p:spPr>
        <p:txBody>
          <a:bodyPr vert="horz" wrap="square" lIns="0" tIns="16933" rIns="0" bIns="0" rtlCol="0">
            <a:spAutoFit/>
          </a:bodyPr>
          <a:lstStyle/>
          <a:p>
            <a:pPr marL="16933" defTabSz="1219170">
              <a:spcBef>
                <a:spcPts val="133"/>
              </a:spcBef>
            </a:pPr>
            <a:r>
              <a:rPr sz="1200" kern="0" spc="-13">
                <a:solidFill>
                  <a:sysClr val="windowText" lastClr="000000"/>
                </a:solidFill>
                <a:latin typeface="Arial"/>
                <a:cs typeface="Arial"/>
              </a:rPr>
              <a:t>-</a:t>
            </a:r>
            <a:r>
              <a:rPr sz="1200" kern="0" spc="-120">
                <a:solidFill>
                  <a:sysClr val="windowText" lastClr="000000"/>
                </a:solidFill>
                <a:latin typeface="Arial"/>
                <a:cs typeface="Arial"/>
              </a:rPr>
              <a:t>6%-</a:t>
            </a:r>
            <a:r>
              <a:rPr sz="1200" kern="0" spc="-33">
                <a:solidFill>
                  <a:sysClr val="windowText" lastClr="000000"/>
                </a:solidFill>
                <a:latin typeface="Arial"/>
                <a:cs typeface="Arial"/>
              </a:rPr>
              <a:t>6%</a:t>
            </a:r>
            <a:endParaRPr sz="1200" kern="0">
              <a:solidFill>
                <a:sysClr val="windowText" lastClr="000000"/>
              </a:solidFill>
              <a:latin typeface="Arial"/>
              <a:cs typeface="Arial"/>
            </a:endParaRPr>
          </a:p>
        </p:txBody>
      </p:sp>
      <p:sp>
        <p:nvSpPr>
          <p:cNvPr id="107" name="object 107"/>
          <p:cNvSpPr txBox="1"/>
          <p:nvPr/>
        </p:nvSpPr>
        <p:spPr>
          <a:xfrm>
            <a:off x="9251358" y="3680460"/>
            <a:ext cx="690033" cy="201764"/>
          </a:xfrm>
          <a:prstGeom prst="rect">
            <a:avLst/>
          </a:prstGeom>
        </p:spPr>
        <p:txBody>
          <a:bodyPr vert="horz" wrap="square" lIns="0" tIns="16933" rIns="0" bIns="0" rtlCol="0">
            <a:spAutoFit/>
          </a:bodyPr>
          <a:lstStyle/>
          <a:p>
            <a:pPr marL="50799" defTabSz="1219170">
              <a:spcBef>
                <a:spcPts val="133"/>
              </a:spcBef>
            </a:pPr>
            <a:r>
              <a:rPr kern="0" spc="-20" baseline="-9259">
                <a:solidFill>
                  <a:sysClr val="windowText" lastClr="000000"/>
                </a:solidFill>
                <a:latin typeface="Arial"/>
                <a:cs typeface="Arial"/>
              </a:rPr>
              <a:t>-12</a:t>
            </a:r>
            <a:r>
              <a:rPr kern="0" spc="-1519" baseline="-9259">
                <a:solidFill>
                  <a:sysClr val="windowText" lastClr="000000"/>
                </a:solidFill>
                <a:latin typeface="Arial"/>
                <a:cs typeface="Arial"/>
              </a:rPr>
              <a:t>%</a:t>
            </a:r>
            <a:r>
              <a:rPr sz="1200" kern="0" spc="-13">
                <a:solidFill>
                  <a:sysClr val="windowText" lastClr="000000"/>
                </a:solidFill>
                <a:latin typeface="Arial"/>
                <a:cs typeface="Arial"/>
              </a:rPr>
              <a:t>-</a:t>
            </a:r>
            <a:r>
              <a:rPr sz="1200" kern="0" spc="-33">
                <a:solidFill>
                  <a:sysClr val="windowText" lastClr="000000"/>
                </a:solidFill>
                <a:latin typeface="Arial"/>
                <a:cs typeface="Arial"/>
              </a:rPr>
              <a:t>11%</a:t>
            </a:r>
            <a:endParaRPr sz="1200" kern="0">
              <a:solidFill>
                <a:sysClr val="windowText" lastClr="000000"/>
              </a:solidFill>
              <a:latin typeface="Arial"/>
              <a:cs typeface="Arial"/>
            </a:endParaRPr>
          </a:p>
        </p:txBody>
      </p:sp>
      <p:sp>
        <p:nvSpPr>
          <p:cNvPr id="108" name="object 108"/>
          <p:cNvSpPr txBox="1"/>
          <p:nvPr/>
        </p:nvSpPr>
        <p:spPr>
          <a:xfrm>
            <a:off x="9789498" y="3455755"/>
            <a:ext cx="306493" cy="201764"/>
          </a:xfrm>
          <a:prstGeom prst="rect">
            <a:avLst/>
          </a:prstGeom>
        </p:spPr>
        <p:txBody>
          <a:bodyPr vert="horz" wrap="square" lIns="0" tIns="16933" rIns="0" bIns="0" rtlCol="0">
            <a:spAutoFit/>
          </a:bodyPr>
          <a:lstStyle/>
          <a:p>
            <a:pPr marL="16933" defTabSz="1219170">
              <a:spcBef>
                <a:spcPts val="133"/>
              </a:spcBef>
            </a:pPr>
            <a:r>
              <a:rPr sz="1200" kern="0" spc="-13">
                <a:solidFill>
                  <a:sysClr val="windowText" lastClr="000000"/>
                </a:solidFill>
                <a:latin typeface="Arial"/>
                <a:cs typeface="Arial"/>
              </a:rPr>
              <a:t>-</a:t>
            </a:r>
            <a:r>
              <a:rPr sz="1200" kern="0" spc="-33">
                <a:solidFill>
                  <a:sysClr val="windowText" lastClr="000000"/>
                </a:solidFill>
                <a:latin typeface="Arial"/>
                <a:cs typeface="Arial"/>
              </a:rPr>
              <a:t>3%</a:t>
            </a:r>
            <a:endParaRPr sz="1200" kern="0">
              <a:solidFill>
                <a:sysClr val="windowText" lastClr="000000"/>
              </a:solidFill>
              <a:latin typeface="Arial"/>
              <a:cs typeface="Arial"/>
            </a:endParaRPr>
          </a:p>
        </p:txBody>
      </p:sp>
      <p:sp>
        <p:nvSpPr>
          <p:cNvPr id="109" name="object 109"/>
          <p:cNvSpPr txBox="1"/>
          <p:nvPr/>
        </p:nvSpPr>
        <p:spPr>
          <a:xfrm>
            <a:off x="9977627" y="3933273"/>
            <a:ext cx="392007" cy="201764"/>
          </a:xfrm>
          <a:prstGeom prst="rect">
            <a:avLst/>
          </a:prstGeom>
        </p:spPr>
        <p:txBody>
          <a:bodyPr vert="horz" wrap="square" lIns="0" tIns="16933" rIns="0" bIns="0" rtlCol="0">
            <a:spAutoFit/>
          </a:bodyPr>
          <a:lstStyle/>
          <a:p>
            <a:pPr marL="16933" defTabSz="1219170">
              <a:spcBef>
                <a:spcPts val="133"/>
              </a:spcBef>
            </a:pPr>
            <a:r>
              <a:rPr sz="1200" kern="0" spc="-13">
                <a:solidFill>
                  <a:sysClr val="windowText" lastClr="000000"/>
                </a:solidFill>
                <a:latin typeface="Arial"/>
                <a:cs typeface="Arial"/>
              </a:rPr>
              <a:t>-</a:t>
            </a:r>
            <a:r>
              <a:rPr sz="1200" kern="0" spc="-33">
                <a:solidFill>
                  <a:sysClr val="windowText" lastClr="000000"/>
                </a:solidFill>
                <a:latin typeface="Arial"/>
                <a:cs typeface="Arial"/>
              </a:rPr>
              <a:t>20%</a:t>
            </a:r>
            <a:endParaRPr sz="1200" kern="0">
              <a:solidFill>
                <a:sysClr val="windowText" lastClr="000000"/>
              </a:solidFill>
              <a:latin typeface="Arial"/>
              <a:cs typeface="Arial"/>
            </a:endParaRPr>
          </a:p>
        </p:txBody>
      </p:sp>
      <p:sp>
        <p:nvSpPr>
          <p:cNvPr id="110" name="object 110"/>
          <p:cNvSpPr txBox="1"/>
          <p:nvPr/>
        </p:nvSpPr>
        <p:spPr>
          <a:xfrm>
            <a:off x="9986434" y="3504184"/>
            <a:ext cx="605367" cy="201764"/>
          </a:xfrm>
          <a:prstGeom prst="rect">
            <a:avLst/>
          </a:prstGeom>
        </p:spPr>
        <p:txBody>
          <a:bodyPr vert="horz" wrap="square" lIns="0" tIns="16933" rIns="0" bIns="0" rtlCol="0">
            <a:spAutoFit/>
          </a:bodyPr>
          <a:lstStyle/>
          <a:p>
            <a:pPr marL="50799" defTabSz="1219170">
              <a:spcBef>
                <a:spcPts val="133"/>
              </a:spcBef>
            </a:pPr>
            <a:r>
              <a:rPr sz="1200" kern="0" spc="-13">
                <a:solidFill>
                  <a:sysClr val="windowText" lastClr="000000"/>
                </a:solidFill>
                <a:latin typeface="Arial"/>
                <a:cs typeface="Arial"/>
              </a:rPr>
              <a:t>-</a:t>
            </a:r>
            <a:r>
              <a:rPr sz="1200" kern="0" spc="-120">
                <a:solidFill>
                  <a:sysClr val="windowText" lastClr="000000"/>
                </a:solidFill>
                <a:latin typeface="Arial"/>
                <a:cs typeface="Arial"/>
              </a:rPr>
              <a:t>6%</a:t>
            </a:r>
            <a:r>
              <a:rPr kern="0" spc="-180" baseline="-21604">
                <a:solidFill>
                  <a:sysClr val="windowText" lastClr="000000"/>
                </a:solidFill>
                <a:latin typeface="Arial"/>
                <a:cs typeface="Arial"/>
              </a:rPr>
              <a:t>-</a:t>
            </a:r>
            <a:r>
              <a:rPr kern="0" spc="-49" baseline="-21604">
                <a:solidFill>
                  <a:sysClr val="windowText" lastClr="000000"/>
                </a:solidFill>
                <a:latin typeface="Arial"/>
                <a:cs typeface="Arial"/>
              </a:rPr>
              <a:t>7%</a:t>
            </a:r>
            <a:endParaRPr kern="0" baseline="-21604">
              <a:solidFill>
                <a:sysClr val="windowText" lastClr="000000"/>
              </a:solidFill>
              <a:latin typeface="Arial"/>
              <a:cs typeface="Arial"/>
            </a:endParaRPr>
          </a:p>
        </p:txBody>
      </p:sp>
      <p:sp>
        <p:nvSpPr>
          <p:cNvPr id="111" name="object 111"/>
          <p:cNvSpPr txBox="1"/>
          <p:nvPr/>
        </p:nvSpPr>
        <p:spPr>
          <a:xfrm>
            <a:off x="2819739" y="4326635"/>
            <a:ext cx="8011160" cy="201764"/>
          </a:xfrm>
          <a:prstGeom prst="rect">
            <a:avLst/>
          </a:prstGeom>
        </p:spPr>
        <p:txBody>
          <a:bodyPr vert="horz" wrap="square" lIns="0" tIns="16933" rIns="0" bIns="0" rtlCol="0">
            <a:spAutoFit/>
          </a:bodyPr>
          <a:lstStyle/>
          <a:p>
            <a:pPr marL="16933" defTabSz="1219170">
              <a:spcBef>
                <a:spcPts val="133"/>
              </a:spcBef>
              <a:tabLst>
                <a:tab pos="3479713" algn="l"/>
                <a:tab pos="7635896" algn="l"/>
              </a:tabLst>
            </a:pPr>
            <a:r>
              <a:rPr sz="1200" kern="0" spc="-13">
                <a:solidFill>
                  <a:sysClr val="windowText" lastClr="000000"/>
                </a:solidFill>
                <a:latin typeface="Arial"/>
                <a:cs typeface="Arial"/>
              </a:rPr>
              <a:t>-</a:t>
            </a:r>
            <a:r>
              <a:rPr sz="1200" kern="0" spc="-33">
                <a:solidFill>
                  <a:sysClr val="windowText" lastClr="000000"/>
                </a:solidFill>
                <a:latin typeface="Arial"/>
                <a:cs typeface="Arial"/>
              </a:rPr>
              <a:t>34%</a:t>
            </a:r>
            <a:r>
              <a:rPr sz="1200" kern="0">
                <a:solidFill>
                  <a:sysClr val="windowText" lastClr="000000"/>
                </a:solidFill>
                <a:latin typeface="Arial"/>
                <a:cs typeface="Arial"/>
              </a:rPr>
              <a:t>	</a:t>
            </a:r>
            <a:r>
              <a:rPr sz="1200" kern="0" spc="-13">
                <a:solidFill>
                  <a:sysClr val="windowText" lastClr="000000"/>
                </a:solidFill>
                <a:latin typeface="Arial"/>
                <a:cs typeface="Arial"/>
              </a:rPr>
              <a:t>-</a:t>
            </a:r>
            <a:r>
              <a:rPr sz="1200" kern="0" spc="-33">
                <a:solidFill>
                  <a:sysClr val="windowText" lastClr="000000"/>
                </a:solidFill>
                <a:latin typeface="Arial"/>
                <a:cs typeface="Arial"/>
              </a:rPr>
              <a:t>34%</a:t>
            </a:r>
            <a:r>
              <a:rPr sz="1200" kern="0">
                <a:solidFill>
                  <a:sysClr val="windowText" lastClr="000000"/>
                </a:solidFill>
                <a:latin typeface="Arial"/>
                <a:cs typeface="Arial"/>
              </a:rPr>
              <a:t>	</a:t>
            </a:r>
            <a:r>
              <a:rPr sz="1200" kern="0" spc="-13">
                <a:solidFill>
                  <a:sysClr val="windowText" lastClr="000000"/>
                </a:solidFill>
                <a:latin typeface="Arial"/>
                <a:cs typeface="Arial"/>
              </a:rPr>
              <a:t>-</a:t>
            </a:r>
            <a:r>
              <a:rPr sz="1200" kern="0" spc="-33">
                <a:solidFill>
                  <a:sysClr val="windowText" lastClr="000000"/>
                </a:solidFill>
                <a:latin typeface="Arial"/>
                <a:cs typeface="Arial"/>
              </a:rPr>
              <a:t>34%</a:t>
            </a:r>
            <a:endParaRPr sz="1200" kern="0">
              <a:solidFill>
                <a:sysClr val="windowText" lastClr="000000"/>
              </a:solidFill>
              <a:latin typeface="Arial"/>
              <a:cs typeface="Arial"/>
            </a:endParaRPr>
          </a:p>
        </p:txBody>
      </p:sp>
      <p:sp>
        <p:nvSpPr>
          <p:cNvPr id="112" name="object 112"/>
          <p:cNvSpPr txBox="1"/>
          <p:nvPr/>
        </p:nvSpPr>
        <p:spPr>
          <a:xfrm>
            <a:off x="10712874" y="3517560"/>
            <a:ext cx="306493" cy="201764"/>
          </a:xfrm>
          <a:prstGeom prst="rect">
            <a:avLst/>
          </a:prstGeom>
        </p:spPr>
        <p:txBody>
          <a:bodyPr vert="horz" wrap="square" lIns="0" tIns="16933" rIns="0" bIns="0" rtlCol="0">
            <a:spAutoFit/>
          </a:bodyPr>
          <a:lstStyle/>
          <a:p>
            <a:pPr marL="16933" defTabSz="1219170">
              <a:spcBef>
                <a:spcPts val="133"/>
              </a:spcBef>
            </a:pPr>
            <a:r>
              <a:rPr sz="1200" kern="0" spc="-13">
                <a:solidFill>
                  <a:sysClr val="windowText" lastClr="000000"/>
                </a:solidFill>
                <a:latin typeface="Arial"/>
                <a:cs typeface="Arial"/>
              </a:rPr>
              <a:t>-</a:t>
            </a:r>
            <a:r>
              <a:rPr sz="1200" kern="0" spc="-33">
                <a:solidFill>
                  <a:sysClr val="windowText" lastClr="000000"/>
                </a:solidFill>
                <a:latin typeface="Arial"/>
                <a:cs typeface="Arial"/>
              </a:rPr>
              <a:t>5%</a:t>
            </a:r>
            <a:endParaRPr sz="1200" kern="0">
              <a:solidFill>
                <a:sysClr val="windowText" lastClr="000000"/>
              </a:solidFill>
              <a:latin typeface="Arial"/>
              <a:cs typeface="Arial"/>
            </a:endParaRPr>
          </a:p>
        </p:txBody>
      </p:sp>
      <p:sp>
        <p:nvSpPr>
          <p:cNvPr id="113" name="object 113"/>
          <p:cNvSpPr txBox="1"/>
          <p:nvPr/>
        </p:nvSpPr>
        <p:spPr>
          <a:xfrm>
            <a:off x="10901342" y="4084827"/>
            <a:ext cx="392007" cy="201764"/>
          </a:xfrm>
          <a:prstGeom prst="rect">
            <a:avLst/>
          </a:prstGeom>
        </p:spPr>
        <p:txBody>
          <a:bodyPr vert="horz" wrap="square" lIns="0" tIns="16933" rIns="0" bIns="0" rtlCol="0">
            <a:spAutoFit/>
          </a:bodyPr>
          <a:lstStyle/>
          <a:p>
            <a:pPr marL="16933" defTabSz="1219170">
              <a:spcBef>
                <a:spcPts val="133"/>
              </a:spcBef>
            </a:pPr>
            <a:r>
              <a:rPr sz="1200" kern="0" spc="-13">
                <a:solidFill>
                  <a:sysClr val="windowText" lastClr="000000"/>
                </a:solidFill>
                <a:latin typeface="Arial"/>
                <a:cs typeface="Arial"/>
              </a:rPr>
              <a:t>-</a:t>
            </a:r>
            <a:r>
              <a:rPr sz="1200" kern="0" spc="-33">
                <a:solidFill>
                  <a:sysClr val="windowText" lastClr="000000"/>
                </a:solidFill>
                <a:latin typeface="Arial"/>
                <a:cs typeface="Arial"/>
              </a:rPr>
              <a:t>25%</a:t>
            </a:r>
            <a:endParaRPr sz="1200" kern="0">
              <a:solidFill>
                <a:sysClr val="windowText" lastClr="000000"/>
              </a:solidFill>
              <a:latin typeface="Arial"/>
              <a:cs typeface="Arial"/>
            </a:endParaRPr>
          </a:p>
        </p:txBody>
      </p:sp>
      <p:sp>
        <p:nvSpPr>
          <p:cNvPr id="114" name="object 114"/>
          <p:cNvSpPr txBox="1"/>
          <p:nvPr/>
        </p:nvSpPr>
        <p:spPr>
          <a:xfrm>
            <a:off x="11132311" y="3660139"/>
            <a:ext cx="392007" cy="201764"/>
          </a:xfrm>
          <a:prstGeom prst="rect">
            <a:avLst/>
          </a:prstGeom>
        </p:spPr>
        <p:txBody>
          <a:bodyPr vert="horz" wrap="square" lIns="0" tIns="16933" rIns="0" bIns="0" rtlCol="0">
            <a:spAutoFit/>
          </a:bodyPr>
          <a:lstStyle/>
          <a:p>
            <a:pPr marL="16933" defTabSz="1219170">
              <a:spcBef>
                <a:spcPts val="133"/>
              </a:spcBef>
            </a:pPr>
            <a:r>
              <a:rPr sz="1200" kern="0" spc="-13">
                <a:solidFill>
                  <a:sysClr val="windowText" lastClr="000000"/>
                </a:solidFill>
                <a:latin typeface="Arial"/>
                <a:cs typeface="Arial"/>
              </a:rPr>
              <a:t>-</a:t>
            </a:r>
            <a:r>
              <a:rPr sz="1200" kern="0" spc="-33">
                <a:solidFill>
                  <a:sysClr val="windowText" lastClr="000000"/>
                </a:solidFill>
                <a:latin typeface="Arial"/>
                <a:cs typeface="Arial"/>
              </a:rPr>
              <a:t>10%</a:t>
            </a:r>
            <a:endParaRPr sz="1200" kern="0">
              <a:solidFill>
                <a:sysClr val="windowText" lastClr="000000"/>
              </a:solidFill>
              <a:latin typeface="Arial"/>
              <a:cs typeface="Arial"/>
            </a:endParaRPr>
          </a:p>
        </p:txBody>
      </p:sp>
      <p:sp>
        <p:nvSpPr>
          <p:cNvPr id="115" name="object 115"/>
          <p:cNvSpPr txBox="1"/>
          <p:nvPr/>
        </p:nvSpPr>
        <p:spPr>
          <a:xfrm>
            <a:off x="780423" y="2498682"/>
            <a:ext cx="391160" cy="2599002"/>
          </a:xfrm>
          <a:prstGeom prst="rect">
            <a:avLst/>
          </a:prstGeom>
        </p:spPr>
        <p:txBody>
          <a:bodyPr vert="horz" wrap="square" lIns="0" tIns="115147" rIns="0" bIns="0" rtlCol="0">
            <a:spAutoFit/>
          </a:bodyPr>
          <a:lstStyle/>
          <a:p>
            <a:pPr marL="67732" defTabSz="1219170">
              <a:spcBef>
                <a:spcPts val="907"/>
              </a:spcBef>
            </a:pPr>
            <a:r>
              <a:rPr sz="1200" kern="0" spc="-33">
                <a:solidFill>
                  <a:sysClr val="windowText" lastClr="000000"/>
                </a:solidFill>
                <a:latin typeface="Arial"/>
                <a:cs typeface="Arial"/>
              </a:rPr>
              <a:t>20%</a:t>
            </a:r>
            <a:endParaRPr sz="1200" kern="0">
              <a:solidFill>
                <a:sysClr val="windowText" lastClr="000000"/>
              </a:solidFill>
              <a:latin typeface="Arial"/>
              <a:cs typeface="Arial"/>
            </a:endParaRPr>
          </a:p>
          <a:p>
            <a:pPr marL="67732" defTabSz="1219170">
              <a:spcBef>
                <a:spcPts val="773"/>
              </a:spcBef>
            </a:pPr>
            <a:r>
              <a:rPr sz="1200" kern="0" spc="-33">
                <a:solidFill>
                  <a:sysClr val="windowText" lastClr="000000"/>
                </a:solidFill>
                <a:latin typeface="Arial"/>
                <a:cs typeface="Arial"/>
              </a:rPr>
              <a:t>10%</a:t>
            </a:r>
            <a:endParaRPr sz="1200" kern="0">
              <a:solidFill>
                <a:sysClr val="windowText" lastClr="000000"/>
              </a:solidFill>
              <a:latin typeface="Arial"/>
              <a:cs typeface="Arial"/>
            </a:endParaRPr>
          </a:p>
          <a:p>
            <a:pPr marL="152396" defTabSz="1219170">
              <a:spcBef>
                <a:spcPts val="773"/>
              </a:spcBef>
            </a:pPr>
            <a:r>
              <a:rPr sz="1200" kern="0" spc="-33">
                <a:solidFill>
                  <a:sysClr val="windowText" lastClr="000000"/>
                </a:solidFill>
                <a:latin typeface="Arial"/>
                <a:cs typeface="Arial"/>
              </a:rPr>
              <a:t>0%</a:t>
            </a:r>
            <a:endParaRPr sz="1200" kern="0">
              <a:solidFill>
                <a:sysClr val="windowText" lastClr="000000"/>
              </a:solidFill>
              <a:latin typeface="Arial"/>
              <a:cs typeface="Arial"/>
            </a:endParaRPr>
          </a:p>
          <a:p>
            <a:pPr marL="16933" defTabSz="1219170">
              <a:spcBef>
                <a:spcPts val="767"/>
              </a:spcBef>
            </a:pPr>
            <a:r>
              <a:rPr sz="1200" kern="0">
                <a:solidFill>
                  <a:sysClr val="windowText" lastClr="000000"/>
                </a:solidFill>
                <a:latin typeface="Arial"/>
                <a:cs typeface="Arial"/>
              </a:rPr>
              <a:t>-</a:t>
            </a:r>
            <a:r>
              <a:rPr sz="1200" kern="0" spc="-33">
                <a:solidFill>
                  <a:sysClr val="windowText" lastClr="000000"/>
                </a:solidFill>
                <a:latin typeface="Arial"/>
                <a:cs typeface="Arial"/>
              </a:rPr>
              <a:t>10%</a:t>
            </a:r>
            <a:endParaRPr sz="1200" kern="0">
              <a:solidFill>
                <a:sysClr val="windowText" lastClr="000000"/>
              </a:solidFill>
              <a:latin typeface="Arial"/>
              <a:cs typeface="Arial"/>
            </a:endParaRPr>
          </a:p>
          <a:p>
            <a:pPr marL="16933" defTabSz="1219170">
              <a:spcBef>
                <a:spcPts val="780"/>
              </a:spcBef>
            </a:pPr>
            <a:r>
              <a:rPr sz="1200" kern="0">
                <a:solidFill>
                  <a:sysClr val="windowText" lastClr="000000"/>
                </a:solidFill>
                <a:latin typeface="Arial"/>
                <a:cs typeface="Arial"/>
              </a:rPr>
              <a:t>-</a:t>
            </a:r>
            <a:r>
              <a:rPr sz="1200" kern="0" spc="-33">
                <a:solidFill>
                  <a:sysClr val="windowText" lastClr="000000"/>
                </a:solidFill>
                <a:latin typeface="Arial"/>
                <a:cs typeface="Arial"/>
              </a:rPr>
              <a:t>20%</a:t>
            </a:r>
            <a:endParaRPr sz="1200" kern="0">
              <a:solidFill>
                <a:sysClr val="windowText" lastClr="000000"/>
              </a:solidFill>
              <a:latin typeface="Arial"/>
              <a:cs typeface="Arial"/>
            </a:endParaRPr>
          </a:p>
          <a:p>
            <a:pPr marL="16933" defTabSz="1219170">
              <a:spcBef>
                <a:spcPts val="767"/>
              </a:spcBef>
            </a:pPr>
            <a:r>
              <a:rPr sz="1200" kern="0">
                <a:solidFill>
                  <a:sysClr val="windowText" lastClr="000000"/>
                </a:solidFill>
                <a:latin typeface="Arial"/>
                <a:cs typeface="Arial"/>
              </a:rPr>
              <a:t>-</a:t>
            </a:r>
            <a:r>
              <a:rPr sz="1200" kern="0" spc="-33">
                <a:solidFill>
                  <a:sysClr val="windowText" lastClr="000000"/>
                </a:solidFill>
                <a:latin typeface="Arial"/>
                <a:cs typeface="Arial"/>
              </a:rPr>
              <a:t>30%</a:t>
            </a:r>
            <a:endParaRPr sz="1200" kern="0">
              <a:solidFill>
                <a:sysClr val="windowText" lastClr="000000"/>
              </a:solidFill>
              <a:latin typeface="Arial"/>
              <a:cs typeface="Arial"/>
            </a:endParaRPr>
          </a:p>
          <a:p>
            <a:pPr marL="16933" defTabSz="1219170">
              <a:spcBef>
                <a:spcPts val="773"/>
              </a:spcBef>
            </a:pPr>
            <a:r>
              <a:rPr sz="1200" kern="0">
                <a:solidFill>
                  <a:sysClr val="windowText" lastClr="000000"/>
                </a:solidFill>
                <a:latin typeface="Arial"/>
                <a:cs typeface="Arial"/>
              </a:rPr>
              <a:t>-</a:t>
            </a:r>
            <a:r>
              <a:rPr sz="1200" kern="0" spc="-33">
                <a:solidFill>
                  <a:sysClr val="windowText" lastClr="000000"/>
                </a:solidFill>
                <a:latin typeface="Arial"/>
                <a:cs typeface="Arial"/>
              </a:rPr>
              <a:t>40%</a:t>
            </a:r>
            <a:endParaRPr sz="1200" kern="0">
              <a:solidFill>
                <a:sysClr val="windowText" lastClr="000000"/>
              </a:solidFill>
              <a:latin typeface="Arial"/>
              <a:cs typeface="Arial"/>
            </a:endParaRPr>
          </a:p>
          <a:p>
            <a:pPr marL="16933" defTabSz="1219170">
              <a:spcBef>
                <a:spcPts val="773"/>
              </a:spcBef>
            </a:pPr>
            <a:r>
              <a:rPr sz="1200" kern="0">
                <a:solidFill>
                  <a:sysClr val="windowText" lastClr="000000"/>
                </a:solidFill>
                <a:latin typeface="Arial"/>
                <a:cs typeface="Arial"/>
              </a:rPr>
              <a:t>-</a:t>
            </a:r>
            <a:r>
              <a:rPr sz="1200" kern="0" spc="-33">
                <a:solidFill>
                  <a:sysClr val="windowText" lastClr="000000"/>
                </a:solidFill>
                <a:latin typeface="Arial"/>
                <a:cs typeface="Arial"/>
              </a:rPr>
              <a:t>50%</a:t>
            </a:r>
            <a:endParaRPr sz="1200" kern="0">
              <a:solidFill>
                <a:sysClr val="windowText" lastClr="000000"/>
              </a:solidFill>
              <a:latin typeface="Arial"/>
              <a:cs typeface="Arial"/>
            </a:endParaRPr>
          </a:p>
          <a:p>
            <a:pPr marL="16933" defTabSz="1219170">
              <a:spcBef>
                <a:spcPts val="773"/>
              </a:spcBef>
            </a:pPr>
            <a:r>
              <a:rPr sz="1200" kern="0">
                <a:solidFill>
                  <a:sysClr val="windowText" lastClr="000000"/>
                </a:solidFill>
                <a:latin typeface="Arial"/>
                <a:cs typeface="Arial"/>
              </a:rPr>
              <a:t>-</a:t>
            </a:r>
            <a:r>
              <a:rPr sz="1200" kern="0" spc="-33">
                <a:solidFill>
                  <a:sysClr val="windowText" lastClr="000000"/>
                </a:solidFill>
                <a:latin typeface="Arial"/>
                <a:cs typeface="Arial"/>
              </a:rPr>
              <a:t>60%</a:t>
            </a:r>
            <a:endParaRPr sz="1200" kern="0">
              <a:solidFill>
                <a:sysClr val="windowText" lastClr="000000"/>
              </a:solidFill>
              <a:latin typeface="Arial"/>
              <a:cs typeface="Arial"/>
            </a:endParaRPr>
          </a:p>
        </p:txBody>
      </p:sp>
      <p:sp>
        <p:nvSpPr>
          <p:cNvPr id="116" name="object 116"/>
          <p:cNvSpPr txBox="1"/>
          <p:nvPr/>
        </p:nvSpPr>
        <p:spPr>
          <a:xfrm>
            <a:off x="797357" y="2277195"/>
            <a:ext cx="4069927" cy="201764"/>
          </a:xfrm>
          <a:prstGeom prst="rect">
            <a:avLst/>
          </a:prstGeom>
        </p:spPr>
        <p:txBody>
          <a:bodyPr vert="horz" wrap="square" lIns="0" tIns="16933" rIns="0" bIns="0" rtlCol="0">
            <a:spAutoFit/>
          </a:bodyPr>
          <a:lstStyle/>
          <a:p>
            <a:pPr marL="50799" defTabSz="1219170">
              <a:spcBef>
                <a:spcPts val="133"/>
              </a:spcBef>
              <a:tabLst>
                <a:tab pos="1601853" algn="l"/>
                <a:tab pos="2524697" algn="l"/>
                <a:tab pos="4018180" algn="l"/>
              </a:tabLst>
            </a:pPr>
            <a:r>
              <a:rPr kern="0" baseline="-15432">
                <a:solidFill>
                  <a:sysClr val="windowText" lastClr="000000"/>
                </a:solidFill>
                <a:latin typeface="Arial"/>
                <a:cs typeface="Arial"/>
              </a:rPr>
              <a:t>30%</a:t>
            </a:r>
            <a:r>
              <a:rPr kern="0" spc="569" baseline="-15432">
                <a:solidFill>
                  <a:sysClr val="windowText" lastClr="000000"/>
                </a:solidFill>
                <a:latin typeface="Arial"/>
                <a:cs typeface="Arial"/>
              </a:rPr>
              <a:t> </a:t>
            </a:r>
            <a:r>
              <a:rPr sz="1200" kern="0" spc="-33">
                <a:solidFill>
                  <a:sysClr val="windowText" lastClr="000000"/>
                </a:solidFill>
                <a:latin typeface="Arial"/>
                <a:cs typeface="Arial"/>
              </a:rPr>
              <a:t>2</a:t>
            </a:r>
            <a:r>
              <a:rPr sz="1200" u="sng" kern="0" spc="-33">
                <a:solidFill>
                  <a:sysClr val="windowText" lastClr="000000"/>
                </a:solidFill>
                <a:uFill>
                  <a:solidFill>
                    <a:srgbClr val="D9D9D9"/>
                  </a:solidFill>
                </a:uFill>
                <a:latin typeface="Arial"/>
                <a:cs typeface="Arial"/>
              </a:rPr>
              <a:t>6%</a:t>
            </a:r>
            <a:r>
              <a:rPr sz="1200" u="sng" kern="0">
                <a:solidFill>
                  <a:sysClr val="windowText" lastClr="000000"/>
                </a:solidFill>
                <a:uFill>
                  <a:solidFill>
                    <a:srgbClr val="D9D9D9"/>
                  </a:solidFill>
                </a:uFill>
                <a:latin typeface="Arial"/>
                <a:cs typeface="Arial"/>
              </a:rPr>
              <a:t>	</a:t>
            </a:r>
            <a:r>
              <a:rPr u="sng" kern="0" spc="-49" baseline="6172">
                <a:solidFill>
                  <a:sysClr val="windowText" lastClr="000000"/>
                </a:solidFill>
                <a:uFill>
                  <a:solidFill>
                    <a:srgbClr val="D9D9D9"/>
                  </a:solidFill>
                </a:uFill>
                <a:latin typeface="Arial"/>
                <a:cs typeface="Arial"/>
              </a:rPr>
              <a:t>26%</a:t>
            </a:r>
            <a:r>
              <a:rPr u="sng" kern="0" baseline="6172">
                <a:solidFill>
                  <a:sysClr val="windowText" lastClr="000000"/>
                </a:solidFill>
                <a:uFill>
                  <a:solidFill>
                    <a:srgbClr val="D9D9D9"/>
                  </a:solidFill>
                </a:uFill>
                <a:latin typeface="Arial"/>
                <a:cs typeface="Arial"/>
              </a:rPr>
              <a:t>	</a:t>
            </a:r>
            <a:r>
              <a:rPr u="sng" kern="0" baseline="15432">
                <a:solidFill>
                  <a:sysClr val="windowText" lastClr="000000"/>
                </a:solidFill>
                <a:uFill>
                  <a:solidFill>
                    <a:srgbClr val="D9D9D9"/>
                  </a:solidFill>
                </a:uFill>
                <a:latin typeface="Arial"/>
                <a:cs typeface="Arial"/>
              </a:rPr>
              <a:t>27%</a:t>
            </a:r>
            <a:r>
              <a:rPr u="sng" kern="0" spc="400" baseline="15432">
                <a:solidFill>
                  <a:sysClr val="windowText" lastClr="000000"/>
                </a:solidFill>
                <a:uFill>
                  <a:solidFill>
                    <a:srgbClr val="D9D9D9"/>
                  </a:solidFill>
                </a:uFill>
                <a:latin typeface="Arial"/>
                <a:cs typeface="Arial"/>
              </a:rPr>
              <a:t>  </a:t>
            </a:r>
            <a:r>
              <a:rPr u="sng" kern="0" spc="-49" baseline="6172">
                <a:solidFill>
                  <a:sysClr val="windowText" lastClr="000000"/>
                </a:solidFill>
                <a:uFill>
                  <a:solidFill>
                    <a:srgbClr val="D9D9D9"/>
                  </a:solidFill>
                </a:uFill>
                <a:latin typeface="Arial"/>
                <a:cs typeface="Arial"/>
              </a:rPr>
              <a:t>26%</a:t>
            </a:r>
            <a:r>
              <a:rPr u="sng" kern="0" baseline="6172">
                <a:solidFill>
                  <a:sysClr val="windowText" lastClr="000000"/>
                </a:solidFill>
                <a:uFill>
                  <a:solidFill>
                    <a:srgbClr val="D9D9D9"/>
                  </a:solidFill>
                </a:uFill>
                <a:latin typeface="Arial"/>
                <a:cs typeface="Arial"/>
              </a:rPr>
              <a:t>	</a:t>
            </a:r>
            <a:endParaRPr kern="0" baseline="6172">
              <a:solidFill>
                <a:sysClr val="windowText" lastClr="000000"/>
              </a:solidFill>
              <a:latin typeface="Arial"/>
              <a:cs typeface="Arial"/>
            </a:endParaRPr>
          </a:p>
        </p:txBody>
      </p:sp>
      <p:sp>
        <p:nvSpPr>
          <p:cNvPr id="117" name="object 117"/>
          <p:cNvSpPr txBox="1"/>
          <p:nvPr/>
        </p:nvSpPr>
        <p:spPr>
          <a:xfrm>
            <a:off x="831223" y="2043176"/>
            <a:ext cx="4201160" cy="201764"/>
          </a:xfrm>
          <a:prstGeom prst="rect">
            <a:avLst/>
          </a:prstGeom>
        </p:spPr>
        <p:txBody>
          <a:bodyPr vert="horz" wrap="square" lIns="0" tIns="16933" rIns="0" bIns="0" rtlCol="0">
            <a:spAutoFit/>
          </a:bodyPr>
          <a:lstStyle/>
          <a:p>
            <a:pPr marL="16933" defTabSz="1219170">
              <a:spcBef>
                <a:spcPts val="133"/>
              </a:spcBef>
              <a:tabLst>
                <a:tab pos="3875943" algn="l"/>
              </a:tabLst>
            </a:pPr>
            <a:r>
              <a:rPr kern="0" spc="-49" baseline="3086">
                <a:solidFill>
                  <a:sysClr val="windowText" lastClr="000000"/>
                </a:solidFill>
                <a:latin typeface="Arial"/>
                <a:cs typeface="Arial"/>
              </a:rPr>
              <a:t>40%</a:t>
            </a:r>
            <a:r>
              <a:rPr kern="0" baseline="3086">
                <a:solidFill>
                  <a:sysClr val="windowText" lastClr="000000"/>
                </a:solidFill>
                <a:latin typeface="Arial"/>
                <a:cs typeface="Arial"/>
              </a:rPr>
              <a:t>	</a:t>
            </a:r>
            <a:r>
              <a:rPr sz="1200" kern="0" spc="-33">
                <a:solidFill>
                  <a:sysClr val="windowText" lastClr="000000"/>
                </a:solidFill>
                <a:latin typeface="Arial"/>
                <a:cs typeface="Arial"/>
              </a:rPr>
              <a:t>34%</a:t>
            </a:r>
            <a:endParaRPr sz="1200" kern="0">
              <a:solidFill>
                <a:sysClr val="windowText" lastClr="000000"/>
              </a:solidFill>
              <a:latin typeface="Arial"/>
              <a:cs typeface="Arial"/>
            </a:endParaRPr>
          </a:p>
        </p:txBody>
      </p:sp>
      <p:pic>
        <p:nvPicPr>
          <p:cNvPr id="118" name="object 118"/>
          <p:cNvPicPr/>
          <p:nvPr/>
        </p:nvPicPr>
        <p:blipFill>
          <a:blip r:embed="rId8" cstate="print"/>
          <a:stretch>
            <a:fillRect/>
          </a:stretch>
        </p:blipFill>
        <p:spPr>
          <a:xfrm>
            <a:off x="1150942" y="5082710"/>
            <a:ext cx="10195340" cy="307543"/>
          </a:xfrm>
          <a:prstGeom prst="rect">
            <a:avLst/>
          </a:prstGeom>
        </p:spPr>
      </p:pic>
      <p:sp>
        <p:nvSpPr>
          <p:cNvPr id="119" name="object 119"/>
          <p:cNvSpPr/>
          <p:nvPr/>
        </p:nvSpPr>
        <p:spPr>
          <a:xfrm>
            <a:off x="4250943" y="5541263"/>
            <a:ext cx="77892" cy="77892"/>
          </a:xfrm>
          <a:custGeom>
            <a:avLst/>
            <a:gdLst/>
            <a:ahLst/>
            <a:cxnLst/>
            <a:rect l="l" t="t" r="r" b="b"/>
            <a:pathLst>
              <a:path w="58419" h="58420">
                <a:moveTo>
                  <a:pt x="57912" y="0"/>
                </a:moveTo>
                <a:lnTo>
                  <a:pt x="0" y="0"/>
                </a:lnTo>
                <a:lnTo>
                  <a:pt x="0" y="57911"/>
                </a:lnTo>
                <a:lnTo>
                  <a:pt x="57912" y="57911"/>
                </a:lnTo>
                <a:lnTo>
                  <a:pt x="57912" y="0"/>
                </a:lnTo>
                <a:close/>
              </a:path>
            </a:pathLst>
          </a:custGeom>
          <a:solidFill>
            <a:srgbClr val="00A757"/>
          </a:solidFill>
        </p:spPr>
        <p:txBody>
          <a:bodyPr wrap="square" lIns="0" tIns="0" rIns="0" bIns="0" rtlCol="0"/>
          <a:lstStyle/>
          <a:p>
            <a:pPr defTabSz="1219170"/>
            <a:endParaRPr sz="2400" kern="0">
              <a:solidFill>
                <a:sysClr val="windowText" lastClr="000000"/>
              </a:solidFill>
            </a:endParaRPr>
          </a:p>
        </p:txBody>
      </p:sp>
      <p:sp>
        <p:nvSpPr>
          <p:cNvPr id="120" name="object 120"/>
          <p:cNvSpPr txBox="1"/>
          <p:nvPr/>
        </p:nvSpPr>
        <p:spPr>
          <a:xfrm>
            <a:off x="4343400" y="5460932"/>
            <a:ext cx="1515533" cy="201764"/>
          </a:xfrm>
          <a:prstGeom prst="rect">
            <a:avLst/>
          </a:prstGeom>
        </p:spPr>
        <p:txBody>
          <a:bodyPr vert="horz" wrap="square" lIns="0" tIns="16933" rIns="0" bIns="0" rtlCol="0">
            <a:spAutoFit/>
          </a:bodyPr>
          <a:lstStyle/>
          <a:p>
            <a:pPr marL="16933" defTabSz="1219170">
              <a:spcBef>
                <a:spcPts val="133"/>
              </a:spcBef>
            </a:pPr>
            <a:r>
              <a:rPr sz="1200" kern="0">
                <a:solidFill>
                  <a:sysClr val="windowText" lastClr="000000"/>
                </a:solidFill>
                <a:latin typeface="Arial"/>
                <a:cs typeface="Arial"/>
              </a:rPr>
              <a:t>Calendar</a:t>
            </a:r>
            <a:r>
              <a:rPr sz="1200" kern="0" spc="-27">
                <a:solidFill>
                  <a:sysClr val="windowText" lastClr="000000"/>
                </a:solidFill>
                <a:latin typeface="Arial"/>
                <a:cs typeface="Arial"/>
              </a:rPr>
              <a:t> </a:t>
            </a:r>
            <a:r>
              <a:rPr sz="1200" kern="0">
                <a:solidFill>
                  <a:sysClr val="windowText" lastClr="000000"/>
                </a:solidFill>
                <a:latin typeface="Arial"/>
                <a:cs typeface="Arial"/>
              </a:rPr>
              <a:t>Year</a:t>
            </a:r>
            <a:r>
              <a:rPr sz="1200" kern="0" spc="-40">
                <a:solidFill>
                  <a:sysClr val="windowText" lastClr="000000"/>
                </a:solidFill>
                <a:latin typeface="Arial"/>
                <a:cs typeface="Arial"/>
              </a:rPr>
              <a:t> </a:t>
            </a:r>
            <a:r>
              <a:rPr sz="1200" kern="0" spc="-13">
                <a:solidFill>
                  <a:sysClr val="windowText" lastClr="000000"/>
                </a:solidFill>
                <a:latin typeface="Arial"/>
                <a:cs typeface="Arial"/>
              </a:rPr>
              <a:t>Return</a:t>
            </a:r>
            <a:endParaRPr sz="1200" kern="0">
              <a:solidFill>
                <a:sysClr val="windowText" lastClr="000000"/>
              </a:solidFill>
              <a:latin typeface="Arial"/>
              <a:cs typeface="Arial"/>
            </a:endParaRPr>
          </a:p>
        </p:txBody>
      </p:sp>
      <p:pic>
        <p:nvPicPr>
          <p:cNvPr id="121" name="object 121"/>
          <p:cNvPicPr/>
          <p:nvPr/>
        </p:nvPicPr>
        <p:blipFill>
          <a:blip r:embed="rId9" cstate="print"/>
          <a:stretch>
            <a:fillRect/>
          </a:stretch>
        </p:blipFill>
        <p:spPr>
          <a:xfrm>
            <a:off x="6112002" y="5530850"/>
            <a:ext cx="98044" cy="98044"/>
          </a:xfrm>
          <a:prstGeom prst="rect">
            <a:avLst/>
          </a:prstGeom>
        </p:spPr>
      </p:pic>
      <p:sp>
        <p:nvSpPr>
          <p:cNvPr id="122" name="object 122"/>
          <p:cNvSpPr txBox="1"/>
          <p:nvPr/>
        </p:nvSpPr>
        <p:spPr>
          <a:xfrm>
            <a:off x="6216396" y="5460932"/>
            <a:ext cx="1802553" cy="201764"/>
          </a:xfrm>
          <a:prstGeom prst="rect">
            <a:avLst/>
          </a:prstGeom>
        </p:spPr>
        <p:txBody>
          <a:bodyPr vert="horz" wrap="square" lIns="0" tIns="16933" rIns="0" bIns="0" rtlCol="0">
            <a:spAutoFit/>
          </a:bodyPr>
          <a:lstStyle/>
          <a:p>
            <a:pPr marL="16933" defTabSz="1219170">
              <a:spcBef>
                <a:spcPts val="133"/>
              </a:spcBef>
            </a:pPr>
            <a:r>
              <a:rPr sz="1200" kern="0">
                <a:solidFill>
                  <a:sysClr val="windowText" lastClr="000000"/>
                </a:solidFill>
                <a:latin typeface="Arial"/>
                <a:cs typeface="Arial"/>
              </a:rPr>
              <a:t>Max </a:t>
            </a:r>
            <a:r>
              <a:rPr sz="1200" kern="0" spc="-13">
                <a:solidFill>
                  <a:sysClr val="windowText" lastClr="000000"/>
                </a:solidFill>
                <a:latin typeface="Arial"/>
                <a:cs typeface="Arial"/>
              </a:rPr>
              <a:t>Intra-</a:t>
            </a:r>
            <a:r>
              <a:rPr sz="1200" kern="0">
                <a:solidFill>
                  <a:sysClr val="windowText" lastClr="000000"/>
                </a:solidFill>
                <a:latin typeface="Arial"/>
                <a:cs typeface="Arial"/>
              </a:rPr>
              <a:t>Year </a:t>
            </a:r>
            <a:r>
              <a:rPr sz="1200" kern="0" spc="-13">
                <a:solidFill>
                  <a:sysClr val="windowText" lastClr="000000"/>
                </a:solidFill>
                <a:latin typeface="Arial"/>
                <a:cs typeface="Arial"/>
              </a:rPr>
              <a:t>Drawdown</a:t>
            </a:r>
            <a:endParaRPr sz="1200" kern="0">
              <a:solidFill>
                <a:sysClr val="windowText" lastClr="000000"/>
              </a:solidFill>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5854" y="344498"/>
            <a:ext cx="10581076" cy="878873"/>
          </a:xfrm>
          <a:prstGeom prst="rect">
            <a:avLst/>
          </a:prstGeom>
        </p:spPr>
        <p:txBody>
          <a:bodyPr vert="horz" wrap="square" lIns="0" tIns="16933" rIns="0" bIns="0" rtlCol="0">
            <a:spAutoFit/>
          </a:bodyPr>
          <a:lstStyle/>
          <a:p>
            <a:pPr marL="16933" algn="ctr">
              <a:spcBef>
                <a:spcPts val="133"/>
              </a:spcBef>
            </a:pPr>
            <a:r>
              <a:rPr lang="en-US" sz="2800" b="0" spc="-13">
                <a:solidFill>
                  <a:schemeClr val="accent5">
                    <a:lumMod val="75000"/>
                  </a:schemeClr>
                </a:solidFill>
                <a:latin typeface="Montserrat" pitchFamily="2" charset="0"/>
              </a:rPr>
              <a:t>VARIOUS</a:t>
            </a:r>
            <a:r>
              <a:rPr lang="en-US" sz="2800" b="0" spc="-60">
                <a:solidFill>
                  <a:schemeClr val="accent5">
                    <a:lumMod val="75000"/>
                  </a:schemeClr>
                </a:solidFill>
                <a:latin typeface="Montserrat" pitchFamily="2" charset="0"/>
              </a:rPr>
              <a:t> </a:t>
            </a:r>
            <a:r>
              <a:rPr lang="en-US" sz="2800" b="0">
                <a:solidFill>
                  <a:schemeClr val="accent5">
                    <a:lumMod val="75000"/>
                  </a:schemeClr>
                </a:solidFill>
                <a:latin typeface="Montserrat" pitchFamily="2" charset="0"/>
              </a:rPr>
              <a:t>EQUITY</a:t>
            </a:r>
            <a:r>
              <a:rPr lang="en-US" sz="2800" b="0" spc="-47">
                <a:solidFill>
                  <a:schemeClr val="accent5">
                    <a:lumMod val="75000"/>
                  </a:schemeClr>
                </a:solidFill>
                <a:latin typeface="Montserrat" pitchFamily="2" charset="0"/>
              </a:rPr>
              <a:t> </a:t>
            </a:r>
            <a:r>
              <a:rPr lang="en-US" sz="2800" b="0">
                <a:solidFill>
                  <a:schemeClr val="accent5">
                    <a:lumMod val="75000"/>
                  </a:schemeClr>
                </a:solidFill>
                <a:latin typeface="Montserrat" pitchFamily="2" charset="0"/>
              </a:rPr>
              <a:t>INDICES</a:t>
            </a:r>
            <a:r>
              <a:rPr lang="en-US" sz="2800" b="0" spc="-53">
                <a:solidFill>
                  <a:schemeClr val="accent5">
                    <a:lumMod val="75000"/>
                  </a:schemeClr>
                </a:solidFill>
                <a:latin typeface="Montserrat" pitchFamily="2" charset="0"/>
              </a:rPr>
              <a:t> </a:t>
            </a:r>
            <a:r>
              <a:rPr lang="en-US" sz="2800" b="0">
                <a:solidFill>
                  <a:schemeClr val="accent5">
                    <a:lumMod val="75000"/>
                  </a:schemeClr>
                </a:solidFill>
                <a:latin typeface="Montserrat" pitchFamily="2" charset="0"/>
              </a:rPr>
              <a:t>ANNUAL</a:t>
            </a:r>
            <a:r>
              <a:rPr lang="en-US" sz="2800" b="0" spc="-53">
                <a:solidFill>
                  <a:schemeClr val="accent5">
                    <a:lumMod val="75000"/>
                  </a:schemeClr>
                </a:solidFill>
                <a:latin typeface="Montserrat" pitchFamily="2" charset="0"/>
              </a:rPr>
              <a:t> </a:t>
            </a:r>
            <a:r>
              <a:rPr lang="en-US" sz="2800" b="0">
                <a:solidFill>
                  <a:schemeClr val="accent5">
                    <a:lumMod val="75000"/>
                  </a:schemeClr>
                </a:solidFill>
                <a:latin typeface="Montserrat" pitchFamily="2" charset="0"/>
              </a:rPr>
              <a:t>RETURNS</a:t>
            </a:r>
            <a:r>
              <a:rPr lang="en-US" sz="2800" b="0" spc="-40">
                <a:solidFill>
                  <a:schemeClr val="accent5">
                    <a:lumMod val="75000"/>
                  </a:schemeClr>
                </a:solidFill>
                <a:latin typeface="Montserrat" pitchFamily="2" charset="0"/>
              </a:rPr>
              <a:t> </a:t>
            </a:r>
            <a:br>
              <a:rPr lang="en-US" sz="2800" b="0" spc="-40">
                <a:solidFill>
                  <a:schemeClr val="accent5">
                    <a:lumMod val="75000"/>
                  </a:schemeClr>
                </a:solidFill>
                <a:latin typeface="Montserrat" pitchFamily="2" charset="0"/>
              </a:rPr>
            </a:br>
            <a:r>
              <a:rPr lang="en-US" sz="2800" b="0">
                <a:solidFill>
                  <a:schemeClr val="accent5">
                    <a:lumMod val="75000"/>
                  </a:schemeClr>
                </a:solidFill>
                <a:latin typeface="Montserrat" pitchFamily="2" charset="0"/>
              </a:rPr>
              <a:t>BY</a:t>
            </a:r>
            <a:r>
              <a:rPr lang="en-US" sz="2800" b="0" spc="-47">
                <a:solidFill>
                  <a:schemeClr val="accent5">
                    <a:lumMod val="75000"/>
                  </a:schemeClr>
                </a:solidFill>
                <a:latin typeface="Montserrat" pitchFamily="2" charset="0"/>
              </a:rPr>
              <a:t> </a:t>
            </a:r>
            <a:r>
              <a:rPr lang="en-US" sz="2800" b="0">
                <a:solidFill>
                  <a:schemeClr val="accent5">
                    <a:lumMod val="75000"/>
                  </a:schemeClr>
                </a:solidFill>
                <a:latin typeface="Montserrat" pitchFamily="2" charset="0"/>
              </a:rPr>
              <a:t>CALENDAR</a:t>
            </a:r>
            <a:r>
              <a:rPr lang="en-US" sz="2800" b="0" spc="-47">
                <a:solidFill>
                  <a:schemeClr val="accent5">
                    <a:lumMod val="75000"/>
                  </a:schemeClr>
                </a:solidFill>
                <a:latin typeface="Montserrat" pitchFamily="2" charset="0"/>
              </a:rPr>
              <a:t> </a:t>
            </a:r>
            <a:r>
              <a:rPr lang="en-US" sz="2800" b="0" spc="-27">
                <a:solidFill>
                  <a:schemeClr val="accent5">
                    <a:lumMod val="75000"/>
                  </a:schemeClr>
                </a:solidFill>
                <a:latin typeface="Montserrat" pitchFamily="2" charset="0"/>
              </a:rPr>
              <a:t>YEAR</a:t>
            </a:r>
          </a:p>
        </p:txBody>
      </p:sp>
      <p:sp>
        <p:nvSpPr>
          <p:cNvPr id="3" name="object 3"/>
          <p:cNvSpPr txBox="1"/>
          <p:nvPr/>
        </p:nvSpPr>
        <p:spPr>
          <a:xfrm>
            <a:off x="591040" y="6136838"/>
            <a:ext cx="9101600" cy="221365"/>
          </a:xfrm>
          <a:prstGeom prst="rect">
            <a:avLst/>
          </a:prstGeom>
        </p:spPr>
        <p:txBody>
          <a:bodyPr vert="horz" wrap="square" lIns="0" tIns="16087" rIns="0" bIns="0" rtlCol="0">
            <a:spAutoFit/>
          </a:bodyPr>
          <a:lstStyle/>
          <a:p>
            <a:pPr marL="16933" defTabSz="1219170">
              <a:spcBef>
                <a:spcPts val="127"/>
              </a:spcBef>
            </a:pPr>
            <a:r>
              <a:rPr sz="1333" kern="0" dirty="0">
                <a:solidFill>
                  <a:sysClr val="windowText" lastClr="000000"/>
                </a:solidFill>
                <a:latin typeface="Montserrat" pitchFamily="2" charset="0"/>
                <a:cs typeface="Arial Narrow"/>
              </a:rPr>
              <a:t>Source:</a:t>
            </a:r>
            <a:r>
              <a:rPr sz="1333" kern="0" spc="-27" dirty="0">
                <a:solidFill>
                  <a:sysClr val="windowText" lastClr="000000"/>
                </a:solidFill>
                <a:latin typeface="Montserrat" pitchFamily="2" charset="0"/>
                <a:cs typeface="Arial Narrow"/>
              </a:rPr>
              <a:t> </a:t>
            </a:r>
            <a:r>
              <a:rPr sz="1333" kern="0" dirty="0">
                <a:solidFill>
                  <a:sysClr val="windowText" lastClr="000000"/>
                </a:solidFill>
                <a:latin typeface="Montserrat" pitchFamily="2" charset="0"/>
                <a:cs typeface="Arial Narrow"/>
              </a:rPr>
              <a:t>Bloomberg,</a:t>
            </a:r>
            <a:r>
              <a:rPr sz="1333" kern="0" spc="-27" dirty="0">
                <a:solidFill>
                  <a:sysClr val="windowText" lastClr="000000"/>
                </a:solidFill>
                <a:latin typeface="Montserrat" pitchFamily="2" charset="0"/>
                <a:cs typeface="Arial Narrow"/>
              </a:rPr>
              <a:t> </a:t>
            </a:r>
            <a:r>
              <a:rPr sz="1333" kern="0" dirty="0">
                <a:solidFill>
                  <a:sysClr val="windowText" lastClr="000000"/>
                </a:solidFill>
                <a:latin typeface="Montserrat" pitchFamily="2" charset="0"/>
                <a:cs typeface="Arial Narrow"/>
              </a:rPr>
              <a:t>Manulife</a:t>
            </a:r>
            <a:r>
              <a:rPr sz="1333" kern="0" spc="-20" dirty="0">
                <a:solidFill>
                  <a:sysClr val="windowText" lastClr="000000"/>
                </a:solidFill>
                <a:latin typeface="Montserrat" pitchFamily="2" charset="0"/>
                <a:cs typeface="Arial Narrow"/>
              </a:rPr>
              <a:t> </a:t>
            </a:r>
            <a:r>
              <a:rPr sz="1333" kern="0" spc="-13" dirty="0">
                <a:solidFill>
                  <a:sysClr val="windowText" lastClr="000000"/>
                </a:solidFill>
                <a:latin typeface="Montserrat" pitchFamily="2" charset="0"/>
                <a:cs typeface="Arial Narrow"/>
              </a:rPr>
              <a:t>Investment</a:t>
            </a:r>
            <a:r>
              <a:rPr sz="1333" kern="0" spc="-40" dirty="0">
                <a:solidFill>
                  <a:sysClr val="windowText" lastClr="000000"/>
                </a:solidFill>
                <a:latin typeface="Montserrat" pitchFamily="2" charset="0"/>
                <a:cs typeface="Arial Narrow"/>
              </a:rPr>
              <a:t> </a:t>
            </a:r>
            <a:r>
              <a:rPr sz="1333" kern="0" spc="-13" dirty="0">
                <a:solidFill>
                  <a:sysClr val="windowText" lastClr="000000"/>
                </a:solidFill>
                <a:latin typeface="Montserrat" pitchFamily="2" charset="0"/>
                <a:cs typeface="Arial Narrow"/>
              </a:rPr>
              <a:t>Management,</a:t>
            </a:r>
            <a:r>
              <a:rPr sz="1333" kern="0" spc="-67" dirty="0">
                <a:solidFill>
                  <a:sysClr val="windowText" lastClr="000000"/>
                </a:solidFill>
                <a:latin typeface="Montserrat" pitchFamily="2" charset="0"/>
                <a:cs typeface="Arial Narrow"/>
              </a:rPr>
              <a:t> </a:t>
            </a:r>
            <a:r>
              <a:rPr sz="1333" kern="0" dirty="0">
                <a:solidFill>
                  <a:sysClr val="windowText" lastClr="000000"/>
                </a:solidFill>
                <a:latin typeface="Montserrat" pitchFamily="2" charset="0"/>
                <a:cs typeface="Arial Narrow"/>
              </a:rPr>
              <a:t>Capital</a:t>
            </a:r>
            <a:r>
              <a:rPr sz="1333" kern="0" spc="-20" dirty="0">
                <a:solidFill>
                  <a:sysClr val="windowText" lastClr="000000"/>
                </a:solidFill>
                <a:latin typeface="Montserrat" pitchFamily="2" charset="0"/>
                <a:cs typeface="Arial Narrow"/>
              </a:rPr>
              <a:t> </a:t>
            </a:r>
            <a:r>
              <a:rPr sz="1333" kern="0" dirty="0">
                <a:solidFill>
                  <a:sysClr val="windowText" lastClr="000000"/>
                </a:solidFill>
                <a:latin typeface="Montserrat" pitchFamily="2" charset="0"/>
                <a:cs typeface="Arial Narrow"/>
              </a:rPr>
              <a:t>Markets</a:t>
            </a:r>
            <a:r>
              <a:rPr sz="1333" kern="0" spc="-7" dirty="0">
                <a:solidFill>
                  <a:sysClr val="windowText" lastClr="000000"/>
                </a:solidFill>
                <a:latin typeface="Montserrat" pitchFamily="2" charset="0"/>
                <a:cs typeface="Arial Narrow"/>
              </a:rPr>
              <a:t> </a:t>
            </a:r>
            <a:r>
              <a:rPr sz="1333" kern="0" dirty="0">
                <a:solidFill>
                  <a:sysClr val="windowText" lastClr="000000"/>
                </a:solidFill>
                <a:latin typeface="Montserrat" pitchFamily="2" charset="0"/>
                <a:cs typeface="Arial Narrow"/>
              </a:rPr>
              <a:t>Strategy.</a:t>
            </a:r>
            <a:r>
              <a:rPr sz="1333" kern="0" spc="-27" dirty="0">
                <a:solidFill>
                  <a:sysClr val="windowText" lastClr="000000"/>
                </a:solidFill>
                <a:latin typeface="Montserrat" pitchFamily="2" charset="0"/>
                <a:cs typeface="Arial Narrow"/>
              </a:rPr>
              <a:t> </a:t>
            </a:r>
            <a:r>
              <a:rPr sz="1333" kern="0" dirty="0">
                <a:solidFill>
                  <a:sysClr val="windowText" lastClr="000000"/>
                </a:solidFill>
                <a:latin typeface="Montserrat" pitchFamily="2" charset="0"/>
                <a:cs typeface="Arial Narrow"/>
              </a:rPr>
              <a:t>As</a:t>
            </a:r>
            <a:r>
              <a:rPr sz="1333" kern="0" spc="-7" dirty="0">
                <a:solidFill>
                  <a:sysClr val="windowText" lastClr="000000"/>
                </a:solidFill>
                <a:latin typeface="Montserrat" pitchFamily="2" charset="0"/>
                <a:cs typeface="Arial Narrow"/>
              </a:rPr>
              <a:t> </a:t>
            </a:r>
            <a:r>
              <a:rPr sz="1333" kern="0" dirty="0">
                <a:solidFill>
                  <a:sysClr val="windowText" lastClr="000000"/>
                </a:solidFill>
                <a:latin typeface="Montserrat" pitchFamily="2" charset="0"/>
                <a:cs typeface="Arial Narrow"/>
              </a:rPr>
              <a:t>of</a:t>
            </a:r>
            <a:r>
              <a:rPr sz="1333" kern="0" spc="-27" dirty="0">
                <a:solidFill>
                  <a:sysClr val="windowText" lastClr="000000"/>
                </a:solidFill>
                <a:latin typeface="Montserrat" pitchFamily="2" charset="0"/>
                <a:cs typeface="Arial Narrow"/>
              </a:rPr>
              <a:t> </a:t>
            </a:r>
            <a:r>
              <a:rPr sz="1333" kern="0" dirty="0">
                <a:solidFill>
                  <a:sysClr val="windowText" lastClr="000000"/>
                </a:solidFill>
                <a:latin typeface="Montserrat" pitchFamily="2" charset="0"/>
                <a:cs typeface="Arial Narrow"/>
              </a:rPr>
              <a:t>December</a:t>
            </a:r>
            <a:r>
              <a:rPr sz="1333" kern="0" spc="-20" dirty="0">
                <a:solidFill>
                  <a:sysClr val="windowText" lastClr="000000"/>
                </a:solidFill>
                <a:latin typeface="Montserrat" pitchFamily="2" charset="0"/>
                <a:cs typeface="Arial Narrow"/>
              </a:rPr>
              <a:t> </a:t>
            </a:r>
            <a:r>
              <a:rPr sz="1333" kern="0" dirty="0">
                <a:solidFill>
                  <a:sysClr val="windowText" lastClr="000000"/>
                </a:solidFill>
                <a:latin typeface="Montserrat" pitchFamily="2" charset="0"/>
                <a:cs typeface="Arial Narrow"/>
              </a:rPr>
              <a:t>31,</a:t>
            </a:r>
            <a:r>
              <a:rPr sz="1333" kern="0" spc="-40" dirty="0">
                <a:solidFill>
                  <a:sysClr val="windowText" lastClr="000000"/>
                </a:solidFill>
                <a:latin typeface="Montserrat" pitchFamily="2" charset="0"/>
                <a:cs typeface="Arial Narrow"/>
              </a:rPr>
              <a:t> </a:t>
            </a:r>
            <a:r>
              <a:rPr sz="1333" kern="0" spc="-27" dirty="0">
                <a:solidFill>
                  <a:sysClr val="windowText" lastClr="000000"/>
                </a:solidFill>
                <a:latin typeface="Montserrat" pitchFamily="2" charset="0"/>
                <a:cs typeface="Arial Narrow"/>
              </a:rPr>
              <a:t>2023</a:t>
            </a:r>
            <a:endParaRPr sz="1333" kern="0" dirty="0">
              <a:solidFill>
                <a:sysClr val="windowText" lastClr="000000"/>
              </a:solidFill>
              <a:latin typeface="Montserrat" pitchFamily="2" charset="0"/>
              <a:cs typeface="Arial Narrow"/>
            </a:endParaRPr>
          </a:p>
        </p:txBody>
      </p:sp>
      <p:pic>
        <p:nvPicPr>
          <p:cNvPr id="4" name="object 4"/>
          <p:cNvPicPr/>
          <p:nvPr/>
        </p:nvPicPr>
        <p:blipFill>
          <a:blip r:embed="rId2" cstate="print"/>
          <a:stretch>
            <a:fillRect/>
          </a:stretch>
        </p:blipFill>
        <p:spPr>
          <a:xfrm>
            <a:off x="535675" y="1432687"/>
            <a:ext cx="10641255" cy="3426959"/>
          </a:xfrm>
          <a:prstGeom prst="rect">
            <a:avLst/>
          </a:prstGeom>
        </p:spPr>
      </p:pic>
      <p:pic>
        <p:nvPicPr>
          <p:cNvPr id="5" name="object 5"/>
          <p:cNvPicPr/>
          <p:nvPr/>
        </p:nvPicPr>
        <p:blipFill>
          <a:blip r:embed="rId3" cstate="print"/>
          <a:stretch>
            <a:fillRect/>
          </a:stretch>
        </p:blipFill>
        <p:spPr>
          <a:xfrm>
            <a:off x="2095500" y="5052471"/>
            <a:ext cx="8000999" cy="9563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72573-EA74-C694-BBCC-F623BC845967}"/>
              </a:ext>
            </a:extLst>
          </p:cNvPr>
          <p:cNvSpPr>
            <a:spLocks noGrp="1"/>
          </p:cNvSpPr>
          <p:nvPr>
            <p:ph type="title"/>
          </p:nvPr>
        </p:nvSpPr>
        <p:spPr>
          <a:xfrm>
            <a:off x="1192213" y="608675"/>
            <a:ext cx="9829800" cy="937549"/>
          </a:xfrm>
        </p:spPr>
        <p:txBody>
          <a:bodyPr/>
          <a:lstStyle/>
          <a:p>
            <a:r>
              <a:rPr lang="en-CA" sz="3700">
                <a:solidFill>
                  <a:schemeClr val="accent1">
                    <a:lumMod val="50000"/>
                  </a:schemeClr>
                </a:solidFill>
              </a:rPr>
              <a:t>Investment results</a:t>
            </a:r>
          </a:p>
        </p:txBody>
      </p:sp>
      <p:graphicFrame>
        <p:nvGraphicFramePr>
          <p:cNvPr id="11" name="Content Placeholder 10">
            <a:extLst>
              <a:ext uri="{FF2B5EF4-FFF2-40B4-BE49-F238E27FC236}">
                <a16:creationId xmlns:a16="http://schemas.microsoft.com/office/drawing/2014/main" id="{BCEE1298-2D28-38F3-80E2-5778EA35ADEB}"/>
              </a:ext>
            </a:extLst>
          </p:cNvPr>
          <p:cNvGraphicFramePr>
            <a:graphicFrameLocks noGrp="1"/>
          </p:cNvGraphicFramePr>
          <p:nvPr>
            <p:ph idx="1"/>
            <p:extLst>
              <p:ext uri="{D42A27DB-BD31-4B8C-83A1-F6EECF244321}">
                <p14:modId xmlns:p14="http://schemas.microsoft.com/office/powerpoint/2010/main" val="2937665846"/>
              </p:ext>
            </p:extLst>
          </p:nvPr>
        </p:nvGraphicFramePr>
        <p:xfrm>
          <a:off x="877824" y="1718990"/>
          <a:ext cx="10950135" cy="2638589"/>
        </p:xfrm>
        <a:graphic>
          <a:graphicData uri="http://schemas.openxmlformats.org/drawingml/2006/table">
            <a:tbl>
              <a:tblPr firstRow="1" firstCol="1" lastRow="1" lastCol="1" bandRow="1" bandCol="1"/>
              <a:tblGrid>
                <a:gridCol w="1535023">
                  <a:extLst>
                    <a:ext uri="{9D8B030D-6E8A-4147-A177-3AD203B41FA5}">
                      <a16:colId xmlns:a16="http://schemas.microsoft.com/office/drawing/2014/main" val="954866521"/>
                    </a:ext>
                  </a:extLst>
                </a:gridCol>
                <a:gridCol w="1535023">
                  <a:extLst>
                    <a:ext uri="{9D8B030D-6E8A-4147-A177-3AD203B41FA5}">
                      <a16:colId xmlns:a16="http://schemas.microsoft.com/office/drawing/2014/main" val="1956932438"/>
                    </a:ext>
                  </a:extLst>
                </a:gridCol>
                <a:gridCol w="1535023">
                  <a:extLst>
                    <a:ext uri="{9D8B030D-6E8A-4147-A177-3AD203B41FA5}">
                      <a16:colId xmlns:a16="http://schemas.microsoft.com/office/drawing/2014/main" val="1788893276"/>
                    </a:ext>
                  </a:extLst>
                </a:gridCol>
                <a:gridCol w="1761423">
                  <a:extLst>
                    <a:ext uri="{9D8B030D-6E8A-4147-A177-3AD203B41FA5}">
                      <a16:colId xmlns:a16="http://schemas.microsoft.com/office/drawing/2014/main" val="3023733950"/>
                    </a:ext>
                  </a:extLst>
                </a:gridCol>
                <a:gridCol w="1538660">
                  <a:extLst>
                    <a:ext uri="{9D8B030D-6E8A-4147-A177-3AD203B41FA5}">
                      <a16:colId xmlns:a16="http://schemas.microsoft.com/office/drawing/2014/main" val="4103354321"/>
                    </a:ext>
                  </a:extLst>
                </a:gridCol>
                <a:gridCol w="1422659">
                  <a:extLst>
                    <a:ext uri="{9D8B030D-6E8A-4147-A177-3AD203B41FA5}">
                      <a16:colId xmlns:a16="http://schemas.microsoft.com/office/drawing/2014/main" val="1455264985"/>
                    </a:ext>
                  </a:extLst>
                </a:gridCol>
                <a:gridCol w="1622324">
                  <a:extLst>
                    <a:ext uri="{9D8B030D-6E8A-4147-A177-3AD203B41FA5}">
                      <a16:colId xmlns:a16="http://schemas.microsoft.com/office/drawing/2014/main" val="2795248663"/>
                    </a:ext>
                  </a:extLst>
                </a:gridCol>
              </a:tblGrid>
              <a:tr h="507147">
                <a:tc>
                  <a:txBody>
                    <a:bodyPr/>
                    <a:lstStyle/>
                    <a:p>
                      <a:pPr marL="19050" indent="8255" algn="l">
                        <a:spcBef>
                          <a:spcPts val="0"/>
                        </a:spcBef>
                        <a:spcAft>
                          <a:spcPts val="0"/>
                        </a:spcAft>
                      </a:pPr>
                      <a:r>
                        <a:rPr lang="en-US" sz="1600" b="1" dirty="0">
                          <a:solidFill>
                            <a:srgbClr val="000000"/>
                          </a:solidFill>
                          <a:effectLst/>
                          <a:latin typeface="+mn-lt"/>
                          <a:ea typeface="Times New Roman" panose="02020603050405020304" pitchFamily="18" charset="0"/>
                          <a:cs typeface="Times New Roman" panose="02020603050405020304" pitchFamily="18" charset="0"/>
                        </a:rPr>
                        <a:t>Market</a:t>
                      </a:r>
                      <a:r>
                        <a:rPr lang="en-US" sz="1600" b="1" spc="-55" dirty="0">
                          <a:solidFill>
                            <a:srgbClr val="000000"/>
                          </a:solidFill>
                          <a:effectLst/>
                          <a:latin typeface="+mn-lt"/>
                          <a:ea typeface="Times New Roman" panose="02020603050405020304" pitchFamily="18" charset="0"/>
                          <a:cs typeface="Times New Roman" panose="02020603050405020304" pitchFamily="18" charset="0"/>
                        </a:rPr>
                        <a:t> </a:t>
                      </a:r>
                      <a:r>
                        <a:rPr lang="en-US" sz="1600" b="1" spc="-10" dirty="0">
                          <a:solidFill>
                            <a:srgbClr val="000000"/>
                          </a:solidFill>
                          <a:effectLst/>
                          <a:latin typeface="+mn-lt"/>
                          <a:ea typeface="Times New Roman" panose="02020603050405020304" pitchFamily="18" charset="0"/>
                          <a:cs typeface="Times New Roman" panose="02020603050405020304" pitchFamily="18" charset="0"/>
                        </a:rPr>
                        <a:t>Returns</a:t>
                      </a:r>
                      <a:endParaRPr lang="en-CA" sz="1600"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7DBE1"/>
                    </a:solidFill>
                  </a:tcPr>
                </a:tc>
                <a:tc>
                  <a:txBody>
                    <a:bodyPr/>
                    <a:lstStyle/>
                    <a:p>
                      <a:pPr marL="354965" marR="351155" algn="ctr">
                        <a:spcBef>
                          <a:spcPts val="0"/>
                        </a:spcBef>
                        <a:spcAft>
                          <a:spcPts val="0"/>
                        </a:spcAft>
                      </a:pPr>
                      <a:r>
                        <a:rPr lang="en-CA" sz="1600" b="1" dirty="0">
                          <a:effectLst/>
                          <a:latin typeface="+mn-lt"/>
                          <a:ea typeface="Times New Roman" panose="02020603050405020304" pitchFamily="18" charset="0"/>
                          <a:cs typeface="Times New Roman" panose="02020603050405020304" pitchFamily="18" charset="0"/>
                        </a:rPr>
                        <a:t>2024 YTD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7DBE1"/>
                    </a:solidFill>
                  </a:tcPr>
                </a:tc>
                <a:tc>
                  <a:txBody>
                    <a:bodyPr/>
                    <a:lstStyle/>
                    <a:p>
                      <a:pPr marL="354965" marR="351155" algn="ctr">
                        <a:spcBef>
                          <a:spcPts val="0"/>
                        </a:spcBef>
                        <a:spcAft>
                          <a:spcPts val="0"/>
                        </a:spcAft>
                      </a:pPr>
                      <a:r>
                        <a:rPr lang="en-US" sz="1600" b="1" spc="-20">
                          <a:solidFill>
                            <a:srgbClr val="000000"/>
                          </a:solidFill>
                          <a:effectLst/>
                          <a:latin typeface="+mn-lt"/>
                          <a:ea typeface="Times New Roman" panose="02020603050405020304" pitchFamily="18" charset="0"/>
                          <a:cs typeface="Times New Roman" panose="02020603050405020304" pitchFamily="18" charset="0"/>
                        </a:rPr>
                        <a:t>2023</a:t>
                      </a:r>
                      <a:endParaRPr lang="en-CA" sz="160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7DBE1"/>
                    </a:solidFill>
                  </a:tcPr>
                </a:tc>
                <a:tc>
                  <a:txBody>
                    <a:bodyPr/>
                    <a:lstStyle/>
                    <a:p>
                      <a:pPr marL="354965" marR="351155" algn="ctr">
                        <a:spcBef>
                          <a:spcPts val="0"/>
                        </a:spcBef>
                        <a:spcAft>
                          <a:spcPts val="0"/>
                        </a:spcAft>
                      </a:pPr>
                      <a:r>
                        <a:rPr lang="en-US" sz="1600" b="1" spc="-20" dirty="0">
                          <a:solidFill>
                            <a:srgbClr val="000000"/>
                          </a:solidFill>
                          <a:effectLst/>
                          <a:latin typeface="+mn-lt"/>
                          <a:ea typeface="Times New Roman" panose="02020603050405020304" pitchFamily="18" charset="0"/>
                          <a:cs typeface="Times New Roman" panose="02020603050405020304" pitchFamily="18" charset="0"/>
                        </a:rPr>
                        <a:t>2022</a:t>
                      </a:r>
                      <a:endParaRPr lang="en-CA" sz="1600"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7DBE1"/>
                    </a:solidFill>
                  </a:tcPr>
                </a:tc>
                <a:tc>
                  <a:txBody>
                    <a:bodyPr/>
                    <a:lstStyle/>
                    <a:p>
                      <a:pPr marL="132715" marR="130175" algn="ctr">
                        <a:spcBef>
                          <a:spcPts val="0"/>
                        </a:spcBef>
                        <a:spcAft>
                          <a:spcPts val="0"/>
                        </a:spcAft>
                      </a:pPr>
                      <a:r>
                        <a:rPr lang="en-US" sz="1600" b="1" spc="-20" dirty="0">
                          <a:solidFill>
                            <a:srgbClr val="000000"/>
                          </a:solidFill>
                          <a:effectLst/>
                          <a:latin typeface="+mn-lt"/>
                          <a:ea typeface="Times New Roman" panose="02020603050405020304" pitchFamily="18" charset="0"/>
                          <a:cs typeface="Times New Roman" panose="02020603050405020304" pitchFamily="18" charset="0"/>
                        </a:rPr>
                        <a:t>2021</a:t>
                      </a:r>
                      <a:endParaRPr lang="en-CA" sz="1600"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7DBE1"/>
                    </a:solidFill>
                  </a:tcPr>
                </a:tc>
                <a:tc>
                  <a:txBody>
                    <a:bodyPr/>
                    <a:lstStyle/>
                    <a:p>
                      <a:pPr marL="19050" marR="16510" algn="ctr">
                        <a:spcBef>
                          <a:spcPts val="0"/>
                        </a:spcBef>
                        <a:spcAft>
                          <a:spcPts val="0"/>
                        </a:spcAft>
                      </a:pPr>
                      <a:r>
                        <a:rPr lang="en-US" sz="1600" b="1" spc="-20">
                          <a:solidFill>
                            <a:srgbClr val="000000"/>
                          </a:solidFill>
                          <a:effectLst/>
                          <a:latin typeface="+mn-lt"/>
                          <a:ea typeface="Times New Roman" panose="02020603050405020304" pitchFamily="18" charset="0"/>
                          <a:cs typeface="Times New Roman" panose="02020603050405020304" pitchFamily="18" charset="0"/>
                        </a:rPr>
                        <a:t>2020</a:t>
                      </a:r>
                      <a:endParaRPr lang="en-CA" sz="160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7DBE1"/>
                    </a:solidFill>
                  </a:tcPr>
                </a:tc>
                <a:tc>
                  <a:txBody>
                    <a:bodyPr/>
                    <a:lstStyle/>
                    <a:p>
                      <a:pPr marL="8255" algn="ctr">
                        <a:spcBef>
                          <a:spcPts val="0"/>
                        </a:spcBef>
                        <a:spcAft>
                          <a:spcPts val="0"/>
                        </a:spcAft>
                      </a:pPr>
                      <a:r>
                        <a:rPr lang="en-US" sz="1600" b="1" spc="-20">
                          <a:solidFill>
                            <a:srgbClr val="000000"/>
                          </a:solidFill>
                          <a:effectLst/>
                          <a:latin typeface="+mn-lt"/>
                          <a:ea typeface="Times New Roman" panose="02020603050405020304" pitchFamily="18" charset="0"/>
                          <a:cs typeface="Times New Roman" panose="02020603050405020304" pitchFamily="18" charset="0"/>
                        </a:rPr>
                        <a:t>2019</a:t>
                      </a:r>
                      <a:endParaRPr lang="en-CA" sz="160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7DBE1"/>
                    </a:solidFill>
                  </a:tcPr>
                </a:tc>
                <a:extLst>
                  <a:ext uri="{0D108BD9-81ED-4DB2-BD59-A6C34878D82A}">
                    <a16:rowId xmlns:a16="http://schemas.microsoft.com/office/drawing/2014/main" val="1374989684"/>
                  </a:ext>
                </a:extLst>
              </a:tr>
              <a:tr h="459931">
                <a:tc>
                  <a:txBody>
                    <a:bodyPr/>
                    <a:lstStyle/>
                    <a:p>
                      <a:pPr marL="19050" marR="276225" algn="l">
                        <a:lnSpc>
                          <a:spcPts val="1900"/>
                        </a:lnSpc>
                        <a:spcBef>
                          <a:spcPts val="0"/>
                        </a:spcBef>
                        <a:spcAft>
                          <a:spcPts val="0"/>
                        </a:spcAft>
                      </a:pPr>
                      <a:r>
                        <a:rPr lang="en-US" sz="1600" b="1">
                          <a:solidFill>
                            <a:srgbClr val="000000"/>
                          </a:solidFill>
                          <a:effectLst/>
                          <a:latin typeface="+mn-lt"/>
                          <a:ea typeface="Times New Roman" panose="02020603050405020304" pitchFamily="18" charset="0"/>
                          <a:cs typeface="Times New Roman" panose="02020603050405020304" pitchFamily="18" charset="0"/>
                        </a:rPr>
                        <a:t>TSX</a:t>
                      </a:r>
                      <a:r>
                        <a:rPr lang="en-US" sz="1600" b="1" spc="-100">
                          <a:solidFill>
                            <a:srgbClr val="000000"/>
                          </a:solidFill>
                          <a:effectLst/>
                          <a:latin typeface="+mn-lt"/>
                          <a:ea typeface="Times New Roman" panose="02020603050405020304" pitchFamily="18" charset="0"/>
                          <a:cs typeface="Times New Roman" panose="02020603050405020304" pitchFamily="18" charset="0"/>
                        </a:rPr>
                        <a:t> </a:t>
                      </a:r>
                      <a:r>
                        <a:rPr lang="en-US" sz="1600" b="1">
                          <a:solidFill>
                            <a:srgbClr val="000000"/>
                          </a:solidFill>
                          <a:effectLst/>
                          <a:latin typeface="+mn-lt"/>
                          <a:ea typeface="Times New Roman" panose="02020603050405020304" pitchFamily="18" charset="0"/>
                          <a:cs typeface="Times New Roman" panose="02020603050405020304" pitchFamily="18" charset="0"/>
                        </a:rPr>
                        <a:t>(Canadian </a:t>
                      </a:r>
                      <a:r>
                        <a:rPr lang="en-US" sz="1600" b="1" spc="-10">
                          <a:solidFill>
                            <a:srgbClr val="000000"/>
                          </a:solidFill>
                          <a:effectLst/>
                          <a:latin typeface="+mn-lt"/>
                          <a:ea typeface="Times New Roman" panose="02020603050405020304" pitchFamily="18" charset="0"/>
                          <a:cs typeface="Times New Roman" panose="02020603050405020304" pitchFamily="18" charset="0"/>
                        </a:rPr>
                        <a:t>Index)</a:t>
                      </a:r>
                      <a:endParaRPr lang="en-CA" sz="160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7DBE1"/>
                    </a:solidFill>
                  </a:tcPr>
                </a:tc>
                <a:tc>
                  <a:txBody>
                    <a:bodyPr/>
                    <a:lstStyle/>
                    <a:p>
                      <a:pPr algn="ctr">
                        <a:spcBef>
                          <a:spcPts val="0"/>
                        </a:spcBef>
                      </a:pPr>
                      <a:r>
                        <a:rPr lang="en-CA" sz="1600" dirty="0">
                          <a:solidFill>
                            <a:schemeClr val="tx1"/>
                          </a:solidFill>
                          <a:effectLst/>
                          <a:latin typeface="+mn-lt"/>
                          <a:ea typeface="Times New Roman" panose="02020603050405020304" pitchFamily="18" charset="0"/>
                          <a:cs typeface="Times New Roman" panose="02020603050405020304" pitchFamily="18" charset="0"/>
                        </a:rPr>
                        <a:t>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0"/>
                        </a:spcBef>
                      </a:pPr>
                      <a:r>
                        <a:rPr lang="en-US" sz="1600" dirty="0">
                          <a:solidFill>
                            <a:srgbClr val="000000"/>
                          </a:solidFill>
                          <a:effectLst/>
                          <a:latin typeface="+mn-lt"/>
                          <a:ea typeface="Times New Roman" panose="02020603050405020304" pitchFamily="18" charset="0"/>
                          <a:cs typeface="Times New Roman" panose="02020603050405020304" pitchFamily="18" charset="0"/>
                        </a:rPr>
                        <a:t>8.1%</a:t>
                      </a:r>
                      <a:endParaRPr lang="en-CA" sz="1600"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507365" marR="556895" algn="ctr">
                        <a:spcBef>
                          <a:spcPts val="0"/>
                        </a:spcBef>
                        <a:spcAft>
                          <a:spcPts val="0"/>
                        </a:spcAft>
                      </a:pPr>
                      <a:r>
                        <a:rPr lang="en-US" sz="1600" dirty="0">
                          <a:solidFill>
                            <a:srgbClr val="FF0000"/>
                          </a:solidFill>
                          <a:effectLst/>
                          <a:latin typeface="+mn-lt"/>
                          <a:ea typeface="Times New Roman" panose="02020603050405020304" pitchFamily="18" charset="0"/>
                          <a:cs typeface="Times New Roman" panose="02020603050405020304" pitchFamily="18" charset="0"/>
                        </a:rPr>
                        <a:t>-</a:t>
                      </a:r>
                      <a:r>
                        <a:rPr lang="en-US" sz="1600" spc="-20" dirty="0">
                          <a:solidFill>
                            <a:srgbClr val="FF0000"/>
                          </a:solidFill>
                          <a:effectLst/>
                          <a:latin typeface="+mn-lt"/>
                          <a:ea typeface="Times New Roman" panose="02020603050405020304" pitchFamily="18" charset="0"/>
                          <a:cs typeface="Times New Roman" panose="02020603050405020304" pitchFamily="18" charset="0"/>
                        </a:rPr>
                        <a:t>8.7%</a:t>
                      </a:r>
                      <a:endParaRPr lang="en-CA" sz="1600"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34620" marR="130175" algn="ctr">
                        <a:spcBef>
                          <a:spcPts val="0"/>
                        </a:spcBef>
                        <a:spcAft>
                          <a:spcPts val="0"/>
                        </a:spcAft>
                      </a:pPr>
                      <a:r>
                        <a:rPr lang="en-US" sz="1600" spc="-10" dirty="0">
                          <a:solidFill>
                            <a:srgbClr val="000000"/>
                          </a:solidFill>
                          <a:effectLst/>
                          <a:latin typeface="+mn-lt"/>
                          <a:ea typeface="Times New Roman" panose="02020603050405020304" pitchFamily="18" charset="0"/>
                          <a:cs typeface="Times New Roman" panose="02020603050405020304" pitchFamily="18" charset="0"/>
                        </a:rPr>
                        <a:t>21.7%</a:t>
                      </a:r>
                      <a:endParaRPr lang="en-CA" sz="1600"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9685" marR="16510" algn="ctr">
                        <a:spcBef>
                          <a:spcPts val="0"/>
                        </a:spcBef>
                        <a:spcAft>
                          <a:spcPts val="0"/>
                        </a:spcAft>
                      </a:pPr>
                      <a:r>
                        <a:rPr lang="en-US" sz="1600" spc="-20" dirty="0">
                          <a:solidFill>
                            <a:srgbClr val="000000"/>
                          </a:solidFill>
                          <a:effectLst/>
                          <a:latin typeface="+mn-lt"/>
                          <a:ea typeface="Times New Roman" panose="02020603050405020304" pitchFamily="18" charset="0"/>
                          <a:cs typeface="Times New Roman" panose="02020603050405020304" pitchFamily="18" charset="0"/>
                        </a:rPr>
                        <a:t>2.2%</a:t>
                      </a:r>
                      <a:endParaRPr lang="en-CA" sz="1600"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5080" algn="ctr">
                        <a:spcBef>
                          <a:spcPts val="0"/>
                        </a:spcBef>
                        <a:spcAft>
                          <a:spcPts val="0"/>
                        </a:spcAft>
                      </a:pPr>
                      <a:r>
                        <a:rPr lang="en-US" sz="1600" spc="-10">
                          <a:solidFill>
                            <a:srgbClr val="000000"/>
                          </a:solidFill>
                          <a:effectLst/>
                          <a:latin typeface="+mn-lt"/>
                          <a:ea typeface="Times New Roman" panose="02020603050405020304" pitchFamily="18" charset="0"/>
                          <a:cs typeface="Times New Roman" panose="02020603050405020304" pitchFamily="18" charset="0"/>
                        </a:rPr>
                        <a:t>19.1%</a:t>
                      </a:r>
                      <a:endParaRPr lang="en-CA" sz="160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21759274"/>
                  </a:ext>
                </a:extLst>
              </a:tr>
              <a:tr h="459931">
                <a:tc>
                  <a:txBody>
                    <a:bodyPr/>
                    <a:lstStyle/>
                    <a:p>
                      <a:pPr marL="67945" indent="8255" algn="l">
                        <a:spcBef>
                          <a:spcPts val="0"/>
                        </a:spcBef>
                        <a:spcAft>
                          <a:spcPts val="0"/>
                        </a:spcAft>
                      </a:pPr>
                      <a:r>
                        <a:rPr lang="en-US" sz="1600" b="1">
                          <a:solidFill>
                            <a:srgbClr val="000000"/>
                          </a:solidFill>
                          <a:effectLst/>
                          <a:latin typeface="+mn-lt"/>
                          <a:ea typeface="Times New Roman" panose="02020603050405020304" pitchFamily="18" charset="0"/>
                          <a:cs typeface="Times New Roman" panose="02020603050405020304" pitchFamily="18" charset="0"/>
                        </a:rPr>
                        <a:t>S&amp;P500</a:t>
                      </a:r>
                      <a:r>
                        <a:rPr lang="en-US" sz="1600" b="1" spc="-75">
                          <a:solidFill>
                            <a:srgbClr val="000000"/>
                          </a:solidFill>
                          <a:effectLst/>
                          <a:latin typeface="+mn-lt"/>
                          <a:ea typeface="Times New Roman" panose="02020603050405020304" pitchFamily="18" charset="0"/>
                          <a:cs typeface="Times New Roman" panose="02020603050405020304" pitchFamily="18" charset="0"/>
                        </a:rPr>
                        <a:t> </a:t>
                      </a:r>
                      <a:r>
                        <a:rPr lang="en-US" sz="1600" b="1" spc="-25">
                          <a:solidFill>
                            <a:srgbClr val="000000"/>
                          </a:solidFill>
                          <a:effectLst/>
                          <a:latin typeface="+mn-lt"/>
                          <a:ea typeface="Times New Roman" panose="02020603050405020304" pitchFamily="18" charset="0"/>
                          <a:cs typeface="Times New Roman" panose="02020603050405020304" pitchFamily="18" charset="0"/>
                        </a:rPr>
                        <a:t>(US</a:t>
                      </a:r>
                      <a:r>
                        <a:rPr lang="en-CA" sz="1600" b="0" spc="0">
                          <a:solidFill>
                            <a:schemeClr val="tx1"/>
                          </a:solidFill>
                          <a:effectLst/>
                          <a:latin typeface="+mn-lt"/>
                          <a:ea typeface="Times New Roman" panose="02020603050405020304" pitchFamily="18" charset="0"/>
                          <a:cs typeface="Times New Roman" panose="02020603050405020304" pitchFamily="18" charset="0"/>
                        </a:rPr>
                        <a:t> </a:t>
                      </a:r>
                      <a:r>
                        <a:rPr lang="en-US" sz="1600" b="1" spc="-10">
                          <a:solidFill>
                            <a:srgbClr val="000000"/>
                          </a:solidFill>
                          <a:effectLst/>
                          <a:latin typeface="+mn-lt"/>
                          <a:ea typeface="Times New Roman" panose="02020603050405020304" pitchFamily="18" charset="0"/>
                          <a:cs typeface="Times New Roman" panose="02020603050405020304" pitchFamily="18" charset="0"/>
                        </a:rPr>
                        <a:t>index)</a:t>
                      </a:r>
                      <a:endParaRPr lang="en-CA" sz="160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7DBE1"/>
                    </a:solidFill>
                  </a:tcPr>
                </a:tc>
                <a:tc>
                  <a:txBody>
                    <a:bodyPr/>
                    <a:lstStyle/>
                    <a:p>
                      <a:pPr algn="ctr">
                        <a:spcBef>
                          <a:spcPts val="0"/>
                        </a:spcBef>
                      </a:pPr>
                      <a:r>
                        <a:rPr lang="en-CA" sz="1600" dirty="0">
                          <a:effectLst/>
                          <a:latin typeface="+mn-lt"/>
                          <a:ea typeface="Times New Roman" panose="02020603050405020304" pitchFamily="18" charset="0"/>
                          <a:cs typeface="Times New Roman" panose="02020603050405020304" pitchFamily="18" charset="0"/>
                        </a:rPr>
                        <a:t>16.1%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0"/>
                        </a:spcBef>
                      </a:pPr>
                      <a:r>
                        <a:rPr lang="en-US" sz="1600" dirty="0">
                          <a:solidFill>
                            <a:srgbClr val="000000"/>
                          </a:solidFill>
                          <a:effectLst/>
                          <a:latin typeface="+mn-lt"/>
                          <a:ea typeface="Times New Roman" panose="02020603050405020304" pitchFamily="18" charset="0"/>
                          <a:cs typeface="Times New Roman" panose="02020603050405020304" pitchFamily="18" charset="0"/>
                        </a:rPr>
                        <a:t>24.2% </a:t>
                      </a:r>
                    </a:p>
                    <a:p>
                      <a:pPr algn="ctr">
                        <a:spcBef>
                          <a:spcPts val="0"/>
                        </a:spcBef>
                      </a:pPr>
                      <a:r>
                        <a:rPr lang="en-US" sz="1600" dirty="0">
                          <a:solidFill>
                            <a:srgbClr val="000000"/>
                          </a:solidFill>
                          <a:effectLst/>
                          <a:latin typeface="+mn-lt"/>
                          <a:ea typeface="Times New Roman" panose="02020603050405020304" pitchFamily="18" charset="0"/>
                          <a:cs typeface="Times New Roman" panose="02020603050405020304" pitchFamily="18" charset="0"/>
                        </a:rPr>
                        <a:t>(20.9%</a:t>
                      </a:r>
                      <a:r>
                        <a:rPr lang="en-US" sz="1600" spc="-75" dirty="0">
                          <a:solidFill>
                            <a:srgbClr val="000000"/>
                          </a:solidFill>
                          <a:effectLst/>
                          <a:latin typeface="+mn-lt"/>
                          <a:ea typeface="Times New Roman" panose="02020603050405020304" pitchFamily="18" charset="0"/>
                          <a:cs typeface="Times New Roman" panose="02020603050405020304" pitchFamily="18" charset="0"/>
                        </a:rPr>
                        <a:t> </a:t>
                      </a:r>
                      <a:r>
                        <a:rPr lang="en-US" sz="1600" spc="-20" dirty="0">
                          <a:solidFill>
                            <a:srgbClr val="000000"/>
                          </a:solidFill>
                          <a:effectLst/>
                          <a:latin typeface="+mn-lt"/>
                          <a:ea typeface="Times New Roman" panose="02020603050405020304" pitchFamily="18" charset="0"/>
                          <a:cs typeface="Times New Roman" panose="02020603050405020304" pitchFamily="18" charset="0"/>
                        </a:rPr>
                        <a:t>Can)</a:t>
                      </a:r>
                      <a:endParaRPr lang="en-CA" sz="1600"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507365" marR="510540" algn="ctr">
                        <a:spcBef>
                          <a:spcPts val="0"/>
                        </a:spcBef>
                        <a:spcAft>
                          <a:spcPts val="0"/>
                        </a:spcAft>
                      </a:pPr>
                      <a:r>
                        <a:rPr lang="en-US" sz="1600" dirty="0">
                          <a:solidFill>
                            <a:srgbClr val="FF0000"/>
                          </a:solidFill>
                          <a:effectLst/>
                          <a:latin typeface="+mn-lt"/>
                          <a:ea typeface="Times New Roman" panose="02020603050405020304" pitchFamily="18" charset="0"/>
                          <a:cs typeface="Times New Roman" panose="02020603050405020304" pitchFamily="18" charset="0"/>
                        </a:rPr>
                        <a:t>-</a:t>
                      </a:r>
                      <a:r>
                        <a:rPr lang="en-US" sz="1600" spc="-10" dirty="0">
                          <a:solidFill>
                            <a:srgbClr val="FF0000"/>
                          </a:solidFill>
                          <a:effectLst/>
                          <a:latin typeface="+mn-lt"/>
                          <a:ea typeface="Times New Roman" panose="02020603050405020304" pitchFamily="18" charset="0"/>
                          <a:cs typeface="Times New Roman" panose="02020603050405020304" pitchFamily="18" charset="0"/>
                        </a:rPr>
                        <a:t>19.4%</a:t>
                      </a:r>
                      <a:endParaRPr lang="en-CA" sz="1600"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38430" marR="130175" algn="ctr">
                        <a:spcBef>
                          <a:spcPts val="0"/>
                        </a:spcBef>
                        <a:spcAft>
                          <a:spcPts val="0"/>
                        </a:spcAft>
                      </a:pPr>
                      <a:r>
                        <a:rPr lang="en-US" sz="1600" dirty="0">
                          <a:solidFill>
                            <a:srgbClr val="000000"/>
                          </a:solidFill>
                          <a:effectLst/>
                          <a:latin typeface="+mn-lt"/>
                          <a:ea typeface="Times New Roman" panose="02020603050405020304" pitchFamily="18" charset="0"/>
                          <a:cs typeface="Times New Roman" panose="02020603050405020304" pitchFamily="18" charset="0"/>
                        </a:rPr>
                        <a:t>26.9%</a:t>
                      </a:r>
                      <a:r>
                        <a:rPr lang="en-US" sz="1600" spc="-65" dirty="0">
                          <a:solidFill>
                            <a:srgbClr val="000000"/>
                          </a:solidFill>
                          <a:effectLst/>
                          <a:latin typeface="+mn-lt"/>
                          <a:ea typeface="Times New Roman" panose="02020603050405020304" pitchFamily="18" charset="0"/>
                          <a:cs typeface="Times New Roman" panose="02020603050405020304" pitchFamily="18" charset="0"/>
                        </a:rPr>
                        <a:t> </a:t>
                      </a:r>
                    </a:p>
                    <a:p>
                      <a:pPr marL="138430" marR="130175" algn="ctr">
                        <a:spcBef>
                          <a:spcPts val="0"/>
                        </a:spcBef>
                        <a:spcAft>
                          <a:spcPts val="0"/>
                        </a:spcAft>
                      </a:pPr>
                      <a:r>
                        <a:rPr lang="en-US" sz="1600" dirty="0">
                          <a:solidFill>
                            <a:srgbClr val="000000"/>
                          </a:solidFill>
                          <a:effectLst/>
                          <a:latin typeface="+mn-lt"/>
                          <a:ea typeface="Times New Roman" panose="02020603050405020304" pitchFamily="18" charset="0"/>
                          <a:cs typeface="Times New Roman" panose="02020603050405020304" pitchFamily="18" charset="0"/>
                        </a:rPr>
                        <a:t>(26%</a:t>
                      </a:r>
                      <a:r>
                        <a:rPr lang="en-US" sz="1600" spc="-75" dirty="0">
                          <a:solidFill>
                            <a:srgbClr val="000000"/>
                          </a:solidFill>
                          <a:effectLst/>
                          <a:latin typeface="+mn-lt"/>
                          <a:ea typeface="Times New Roman" panose="02020603050405020304" pitchFamily="18" charset="0"/>
                          <a:cs typeface="Times New Roman" panose="02020603050405020304" pitchFamily="18" charset="0"/>
                        </a:rPr>
                        <a:t> </a:t>
                      </a:r>
                      <a:r>
                        <a:rPr lang="en-US" sz="1600" spc="-20" dirty="0">
                          <a:solidFill>
                            <a:srgbClr val="000000"/>
                          </a:solidFill>
                          <a:effectLst/>
                          <a:latin typeface="+mn-lt"/>
                          <a:ea typeface="Times New Roman" panose="02020603050405020304" pitchFamily="18" charset="0"/>
                          <a:cs typeface="Times New Roman" panose="02020603050405020304" pitchFamily="18" charset="0"/>
                        </a:rPr>
                        <a:t>Can)</a:t>
                      </a:r>
                      <a:endParaRPr lang="en-CA" sz="1600"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4130" marR="16510" algn="ctr">
                        <a:spcBef>
                          <a:spcPts val="0"/>
                        </a:spcBef>
                        <a:spcAft>
                          <a:spcPts val="0"/>
                        </a:spcAft>
                      </a:pPr>
                      <a:r>
                        <a:rPr lang="en-US" sz="1600" dirty="0">
                          <a:solidFill>
                            <a:srgbClr val="000000"/>
                          </a:solidFill>
                          <a:effectLst/>
                          <a:latin typeface="+mn-lt"/>
                          <a:ea typeface="Times New Roman" panose="02020603050405020304" pitchFamily="18" charset="0"/>
                          <a:cs typeface="Times New Roman" panose="02020603050405020304" pitchFamily="18" charset="0"/>
                        </a:rPr>
                        <a:t>16.3%</a:t>
                      </a:r>
                      <a:r>
                        <a:rPr lang="en-US" sz="1600" spc="-85" dirty="0">
                          <a:solidFill>
                            <a:srgbClr val="000000"/>
                          </a:solidFill>
                          <a:effectLst/>
                          <a:latin typeface="+mn-lt"/>
                          <a:ea typeface="Times New Roman" panose="02020603050405020304" pitchFamily="18" charset="0"/>
                          <a:cs typeface="Times New Roman" panose="02020603050405020304" pitchFamily="18" charset="0"/>
                        </a:rPr>
                        <a:t> </a:t>
                      </a:r>
                    </a:p>
                    <a:p>
                      <a:pPr marL="24130" marR="16510" algn="ctr">
                        <a:spcBef>
                          <a:spcPts val="0"/>
                        </a:spcBef>
                        <a:spcAft>
                          <a:spcPts val="0"/>
                        </a:spcAft>
                      </a:pPr>
                      <a:r>
                        <a:rPr lang="en-US" sz="1600" dirty="0">
                          <a:solidFill>
                            <a:srgbClr val="000000"/>
                          </a:solidFill>
                          <a:effectLst/>
                          <a:latin typeface="+mn-lt"/>
                          <a:ea typeface="Times New Roman" panose="02020603050405020304" pitchFamily="18" charset="0"/>
                          <a:cs typeface="Times New Roman" panose="02020603050405020304" pitchFamily="18" charset="0"/>
                        </a:rPr>
                        <a:t>(13.9%</a:t>
                      </a:r>
                      <a:r>
                        <a:rPr lang="en-US" sz="1600" spc="-70" dirty="0">
                          <a:solidFill>
                            <a:srgbClr val="000000"/>
                          </a:solidFill>
                          <a:effectLst/>
                          <a:latin typeface="+mn-lt"/>
                          <a:ea typeface="Times New Roman" panose="02020603050405020304" pitchFamily="18" charset="0"/>
                          <a:cs typeface="Times New Roman" panose="02020603050405020304" pitchFamily="18" charset="0"/>
                        </a:rPr>
                        <a:t> </a:t>
                      </a:r>
                      <a:r>
                        <a:rPr lang="en-US" sz="1600" spc="-20" dirty="0">
                          <a:solidFill>
                            <a:srgbClr val="000000"/>
                          </a:solidFill>
                          <a:effectLst/>
                          <a:latin typeface="+mn-lt"/>
                          <a:ea typeface="Times New Roman" panose="02020603050405020304" pitchFamily="18" charset="0"/>
                          <a:cs typeface="Times New Roman" panose="02020603050405020304" pitchFamily="18" charset="0"/>
                        </a:rPr>
                        <a:t>Can)</a:t>
                      </a:r>
                      <a:endParaRPr lang="en-CA" sz="1600"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 algn="ctr">
                        <a:spcBef>
                          <a:spcPts val="0"/>
                        </a:spcBef>
                        <a:spcAft>
                          <a:spcPts val="0"/>
                        </a:spcAft>
                      </a:pPr>
                      <a:r>
                        <a:rPr lang="en-US" sz="1600" dirty="0">
                          <a:solidFill>
                            <a:srgbClr val="000000"/>
                          </a:solidFill>
                          <a:effectLst/>
                          <a:latin typeface="+mn-lt"/>
                          <a:ea typeface="Times New Roman" panose="02020603050405020304" pitchFamily="18" charset="0"/>
                          <a:cs typeface="Times New Roman" panose="02020603050405020304" pitchFamily="18" charset="0"/>
                        </a:rPr>
                        <a:t>28.9%</a:t>
                      </a:r>
                    </a:p>
                    <a:p>
                      <a:pPr marL="6350" algn="ctr">
                        <a:spcBef>
                          <a:spcPts val="0"/>
                        </a:spcBef>
                        <a:spcAft>
                          <a:spcPts val="0"/>
                        </a:spcAft>
                      </a:pPr>
                      <a:r>
                        <a:rPr lang="en-US" sz="1600" spc="-65" dirty="0">
                          <a:solidFill>
                            <a:srgbClr val="000000"/>
                          </a:solidFill>
                          <a:effectLst/>
                          <a:latin typeface="+mn-lt"/>
                          <a:ea typeface="Times New Roman" panose="02020603050405020304" pitchFamily="18" charset="0"/>
                          <a:cs typeface="Times New Roman" panose="02020603050405020304" pitchFamily="18" charset="0"/>
                        </a:rPr>
                        <a:t> </a:t>
                      </a:r>
                      <a:r>
                        <a:rPr lang="en-US" sz="1600" dirty="0">
                          <a:solidFill>
                            <a:srgbClr val="000000"/>
                          </a:solidFill>
                          <a:effectLst/>
                          <a:latin typeface="+mn-lt"/>
                          <a:ea typeface="Times New Roman" panose="02020603050405020304" pitchFamily="18" charset="0"/>
                          <a:cs typeface="Times New Roman" panose="02020603050405020304" pitchFamily="18" charset="0"/>
                        </a:rPr>
                        <a:t>(22.8%</a:t>
                      </a:r>
                      <a:r>
                        <a:rPr lang="en-US" sz="1600" spc="-60" dirty="0">
                          <a:solidFill>
                            <a:srgbClr val="000000"/>
                          </a:solidFill>
                          <a:effectLst/>
                          <a:latin typeface="+mn-lt"/>
                          <a:ea typeface="Times New Roman" panose="02020603050405020304" pitchFamily="18" charset="0"/>
                          <a:cs typeface="Times New Roman" panose="02020603050405020304" pitchFamily="18" charset="0"/>
                        </a:rPr>
                        <a:t> </a:t>
                      </a:r>
                      <a:r>
                        <a:rPr lang="en-US" sz="1600" dirty="0">
                          <a:solidFill>
                            <a:srgbClr val="000000"/>
                          </a:solidFill>
                          <a:effectLst/>
                          <a:latin typeface="+mn-lt"/>
                          <a:ea typeface="Times New Roman" panose="02020603050405020304" pitchFamily="18" charset="0"/>
                          <a:cs typeface="Times New Roman" panose="02020603050405020304" pitchFamily="18" charset="0"/>
                        </a:rPr>
                        <a:t>Can</a:t>
                      </a:r>
                      <a:r>
                        <a:rPr lang="en-US" sz="1600" spc="-80" dirty="0">
                          <a:solidFill>
                            <a:srgbClr val="000000"/>
                          </a:solidFill>
                          <a:effectLst/>
                          <a:latin typeface="+mn-lt"/>
                          <a:ea typeface="Times New Roman" panose="02020603050405020304" pitchFamily="18" charset="0"/>
                          <a:cs typeface="Times New Roman" panose="02020603050405020304" pitchFamily="18" charset="0"/>
                        </a:rPr>
                        <a:t> </a:t>
                      </a:r>
                      <a:r>
                        <a:rPr lang="en-US" sz="1600" spc="-25" dirty="0">
                          <a:solidFill>
                            <a:srgbClr val="000000"/>
                          </a:solidFill>
                          <a:effectLst/>
                          <a:latin typeface="+mn-lt"/>
                          <a:ea typeface="Times New Roman" panose="02020603050405020304" pitchFamily="18" charset="0"/>
                          <a:cs typeface="Times New Roman" panose="02020603050405020304" pitchFamily="18" charset="0"/>
                        </a:rPr>
                        <a:t>$)</a:t>
                      </a:r>
                      <a:endParaRPr lang="en-CA" sz="1600"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26115165"/>
                  </a:ext>
                </a:extLst>
              </a:tr>
              <a:tr h="459931">
                <a:tc>
                  <a:txBody>
                    <a:bodyPr/>
                    <a:lstStyle/>
                    <a:p>
                      <a:pPr marL="68580" indent="8255" algn="l">
                        <a:spcBef>
                          <a:spcPts val="0"/>
                        </a:spcBef>
                        <a:spcAft>
                          <a:spcPts val="0"/>
                        </a:spcAft>
                      </a:pPr>
                      <a:r>
                        <a:rPr lang="en-US" sz="1600" b="1" dirty="0">
                          <a:solidFill>
                            <a:srgbClr val="000000"/>
                          </a:solidFill>
                          <a:effectLst/>
                          <a:latin typeface="+mn-lt"/>
                          <a:ea typeface="Times New Roman" panose="02020603050405020304" pitchFamily="18" charset="0"/>
                          <a:cs typeface="Times New Roman" panose="02020603050405020304" pitchFamily="18" charset="0"/>
                        </a:rPr>
                        <a:t>Can</a:t>
                      </a:r>
                      <a:r>
                        <a:rPr lang="en-US" sz="1600" b="1" spc="-35" dirty="0">
                          <a:solidFill>
                            <a:srgbClr val="000000"/>
                          </a:solidFill>
                          <a:effectLst/>
                          <a:latin typeface="+mn-lt"/>
                          <a:ea typeface="Times New Roman" panose="02020603050405020304" pitchFamily="18" charset="0"/>
                          <a:cs typeface="Times New Roman" panose="02020603050405020304" pitchFamily="18" charset="0"/>
                        </a:rPr>
                        <a:t> </a:t>
                      </a:r>
                      <a:r>
                        <a:rPr lang="en-US" sz="1600" b="1" spc="-10" dirty="0">
                          <a:solidFill>
                            <a:srgbClr val="000000"/>
                          </a:solidFill>
                          <a:effectLst/>
                          <a:latin typeface="+mn-lt"/>
                          <a:ea typeface="Times New Roman" panose="02020603050405020304" pitchFamily="18" charset="0"/>
                          <a:cs typeface="Times New Roman" panose="02020603050405020304" pitchFamily="18" charset="0"/>
                        </a:rPr>
                        <a:t>Bonds</a:t>
                      </a:r>
                      <a:endParaRPr lang="en-CA" sz="1600"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7DBE1"/>
                    </a:solidFill>
                  </a:tcPr>
                </a:tc>
                <a:tc>
                  <a:txBody>
                    <a:bodyPr/>
                    <a:lstStyle/>
                    <a:p>
                      <a:pPr algn="ctr">
                        <a:spcBef>
                          <a:spcPts val="0"/>
                        </a:spcBef>
                      </a:pPr>
                      <a:r>
                        <a:rPr lang="en-CA" sz="1600" dirty="0">
                          <a:solidFill>
                            <a:srgbClr val="FF0000"/>
                          </a:solidFill>
                          <a:effectLst/>
                          <a:latin typeface="+mn-lt"/>
                          <a:ea typeface="Times New Roman" panose="02020603050405020304" pitchFamily="18" charset="0"/>
                          <a:cs typeface="Times New Roman" panose="02020603050405020304" pitchFamily="18" charset="0"/>
                        </a:rPr>
                        <a:t>-.8%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0"/>
                        </a:spcBef>
                      </a:pPr>
                      <a:r>
                        <a:rPr lang="en-US" sz="1600">
                          <a:solidFill>
                            <a:srgbClr val="000000"/>
                          </a:solidFill>
                          <a:effectLst/>
                          <a:latin typeface="+mn-lt"/>
                          <a:ea typeface="Times New Roman" panose="02020603050405020304" pitchFamily="18" charset="0"/>
                          <a:cs typeface="Times New Roman" panose="02020603050405020304" pitchFamily="18" charset="0"/>
                        </a:rPr>
                        <a:t>5.7%</a:t>
                      </a:r>
                      <a:endParaRPr lang="en-CA" sz="160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507365" marR="509270" algn="ctr">
                        <a:spcBef>
                          <a:spcPts val="0"/>
                        </a:spcBef>
                        <a:spcAft>
                          <a:spcPts val="0"/>
                        </a:spcAft>
                      </a:pPr>
                      <a:r>
                        <a:rPr lang="en-US" sz="1600">
                          <a:solidFill>
                            <a:srgbClr val="FF0000"/>
                          </a:solidFill>
                          <a:effectLst/>
                          <a:latin typeface="+mn-lt"/>
                          <a:ea typeface="Times New Roman" panose="02020603050405020304" pitchFamily="18" charset="0"/>
                          <a:cs typeface="Times New Roman" panose="02020603050405020304" pitchFamily="18" charset="0"/>
                        </a:rPr>
                        <a:t>-</a:t>
                      </a:r>
                      <a:r>
                        <a:rPr lang="en-US" sz="1600" spc="-10">
                          <a:solidFill>
                            <a:srgbClr val="FF0000"/>
                          </a:solidFill>
                          <a:effectLst/>
                          <a:latin typeface="+mn-lt"/>
                          <a:ea typeface="Times New Roman" panose="02020603050405020304" pitchFamily="18" charset="0"/>
                          <a:cs typeface="Times New Roman" panose="02020603050405020304" pitchFamily="18" charset="0"/>
                        </a:rPr>
                        <a:t>11.7%</a:t>
                      </a:r>
                      <a:endParaRPr lang="en-CA" sz="160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35890" marR="130175" algn="ctr">
                        <a:spcBef>
                          <a:spcPts val="0"/>
                        </a:spcBef>
                        <a:spcAft>
                          <a:spcPts val="0"/>
                        </a:spcAft>
                      </a:pPr>
                      <a:r>
                        <a:rPr lang="en-US" sz="1600" dirty="0">
                          <a:solidFill>
                            <a:srgbClr val="FF0000"/>
                          </a:solidFill>
                          <a:effectLst/>
                          <a:latin typeface="+mn-lt"/>
                          <a:ea typeface="Times New Roman" panose="02020603050405020304" pitchFamily="18" charset="0"/>
                          <a:cs typeface="Times New Roman" panose="02020603050405020304" pitchFamily="18" charset="0"/>
                        </a:rPr>
                        <a:t>-</a:t>
                      </a:r>
                      <a:r>
                        <a:rPr lang="en-US" sz="1600" spc="-20" dirty="0">
                          <a:solidFill>
                            <a:srgbClr val="FF0000"/>
                          </a:solidFill>
                          <a:effectLst/>
                          <a:latin typeface="+mn-lt"/>
                          <a:ea typeface="Times New Roman" panose="02020603050405020304" pitchFamily="18" charset="0"/>
                          <a:cs typeface="Times New Roman" panose="02020603050405020304" pitchFamily="18" charset="0"/>
                        </a:rPr>
                        <a:t>2.5%</a:t>
                      </a:r>
                      <a:endParaRPr lang="en-CA" sz="1600"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0"/>
                        </a:spcBef>
                      </a:pPr>
                      <a:r>
                        <a:rPr lang="en-US" sz="1600" dirty="0">
                          <a:effectLst/>
                          <a:latin typeface="+mn-lt"/>
                          <a:ea typeface="Times New Roman" panose="02020603050405020304" pitchFamily="18" charset="0"/>
                          <a:cs typeface="Times New Roman" panose="02020603050405020304" pitchFamily="18" charset="0"/>
                        </a:rPr>
                        <a:t> </a:t>
                      </a:r>
                      <a:endParaRPr lang="en-CA" sz="1600"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0"/>
                        </a:spcBef>
                      </a:pPr>
                      <a:r>
                        <a:rPr lang="en-US" sz="1600" dirty="0">
                          <a:effectLst/>
                          <a:latin typeface="+mn-lt"/>
                          <a:ea typeface="Times New Roman" panose="02020603050405020304" pitchFamily="18" charset="0"/>
                          <a:cs typeface="Times New Roman" panose="02020603050405020304" pitchFamily="18" charset="0"/>
                        </a:rPr>
                        <a:t> </a:t>
                      </a:r>
                      <a:endParaRPr lang="en-CA" sz="1600"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50807927"/>
                  </a:ext>
                </a:extLst>
              </a:tr>
              <a:tr h="459931">
                <a:tc>
                  <a:txBody>
                    <a:bodyPr/>
                    <a:lstStyle/>
                    <a:p>
                      <a:pPr marL="68580" indent="8255" algn="l">
                        <a:spcBef>
                          <a:spcPts val="0"/>
                        </a:spcBef>
                        <a:spcAft>
                          <a:spcPts val="0"/>
                        </a:spcAft>
                      </a:pPr>
                      <a:r>
                        <a:rPr lang="en-US" sz="1600" b="1" dirty="0">
                          <a:solidFill>
                            <a:srgbClr val="000000"/>
                          </a:solidFill>
                          <a:effectLst/>
                          <a:latin typeface="+mn-lt"/>
                          <a:ea typeface="Times New Roman" panose="02020603050405020304" pitchFamily="18" charset="0"/>
                          <a:cs typeface="Times New Roman" panose="02020603050405020304" pitchFamily="18" charset="0"/>
                        </a:rPr>
                        <a:t>Your Returns</a:t>
                      </a:r>
                      <a:endParaRPr lang="en-CA" sz="1600" dirty="0">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7DBE1"/>
                    </a:solidFill>
                  </a:tcPr>
                </a:tc>
                <a:tc>
                  <a:txBody>
                    <a:bodyPr/>
                    <a:lstStyle/>
                    <a:p>
                      <a:pPr marL="0" marR="0" algn="ctr" fontAlgn="base">
                        <a:spcBef>
                          <a:spcPts val="0"/>
                        </a:spcBef>
                        <a:spcAft>
                          <a:spcPts val="0"/>
                        </a:spcAft>
                      </a:pPr>
                      <a:endParaRPr lang="en-CA" sz="1600" b="1" dirty="0">
                        <a:effectLst/>
                        <a:latin typeface="+mn-lt"/>
                        <a:ea typeface="Arial"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fontAlgn="base">
                        <a:spcBef>
                          <a:spcPts val="0"/>
                        </a:spcBef>
                        <a:spcAft>
                          <a:spcPts val="0"/>
                        </a:spcAft>
                      </a:pPr>
                      <a:endParaRPr lang="en-CA" sz="1600" b="1" dirty="0">
                        <a:effectLst/>
                        <a:latin typeface="+mn-lt"/>
                        <a:ea typeface="Arial"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fontAlgn="base">
                        <a:spcBef>
                          <a:spcPts val="0"/>
                        </a:spcBef>
                        <a:spcAft>
                          <a:spcPts val="0"/>
                        </a:spcAft>
                      </a:pPr>
                      <a:endParaRPr lang="en-CA" sz="1600" b="1" dirty="0">
                        <a:effectLst/>
                        <a:latin typeface="+mn-lt"/>
                        <a:ea typeface="Arial"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fontAlgn="base">
                        <a:spcBef>
                          <a:spcPts val="0"/>
                        </a:spcBef>
                        <a:spcAft>
                          <a:spcPts val="0"/>
                        </a:spcAft>
                      </a:pPr>
                      <a:endParaRPr lang="en-CA" sz="1600" b="1" dirty="0">
                        <a:effectLst/>
                        <a:latin typeface="+mn-lt"/>
                        <a:ea typeface="Arial"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fontAlgn="base">
                        <a:spcBef>
                          <a:spcPts val="0"/>
                        </a:spcBef>
                        <a:spcAft>
                          <a:spcPts val="0"/>
                        </a:spcAft>
                      </a:pPr>
                      <a:endParaRPr lang="en-CA" sz="1600" b="1" dirty="0">
                        <a:effectLst/>
                        <a:latin typeface="+mn-lt"/>
                        <a:ea typeface="Arial"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fontAlgn="base">
                        <a:spcBef>
                          <a:spcPts val="0"/>
                        </a:spcBef>
                        <a:spcAft>
                          <a:spcPts val="0"/>
                        </a:spcAft>
                      </a:pPr>
                      <a:endParaRPr lang="en-CA" sz="1600" b="1" dirty="0">
                        <a:effectLst/>
                        <a:latin typeface="+mn-lt"/>
                        <a:ea typeface="Arial"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17181128"/>
                  </a:ext>
                </a:extLst>
              </a:tr>
            </a:tbl>
          </a:graphicData>
        </a:graphic>
      </p:graphicFrame>
      <p:sp>
        <p:nvSpPr>
          <p:cNvPr id="4" name="Slide Number Placeholder 3">
            <a:extLst>
              <a:ext uri="{FF2B5EF4-FFF2-40B4-BE49-F238E27FC236}">
                <a16:creationId xmlns:a16="http://schemas.microsoft.com/office/drawing/2014/main" id="{EC8D20CC-9C6C-B743-453C-AD5970300662}"/>
              </a:ext>
            </a:extLst>
          </p:cNvPr>
          <p:cNvSpPr>
            <a:spLocks noGrp="1"/>
          </p:cNvSpPr>
          <p:nvPr>
            <p:ph type="sldNum" sz="quarter" idx="11"/>
          </p:nvPr>
        </p:nvSpPr>
        <p:spPr/>
        <p:txBody>
          <a:bodyPr/>
          <a:lstStyle/>
          <a:p>
            <a:fld id="{75DF2D63-3FF5-D547-96B9-BE9CCD1ABA58}" type="slidenum">
              <a:rPr lang="en-US" smtClean="0"/>
              <a:t>24</a:t>
            </a:fld>
            <a:endParaRPr lang="en-US"/>
          </a:p>
        </p:txBody>
      </p:sp>
      <p:sp>
        <p:nvSpPr>
          <p:cNvPr id="5" name="Footer Placeholder 4">
            <a:extLst>
              <a:ext uri="{FF2B5EF4-FFF2-40B4-BE49-F238E27FC236}">
                <a16:creationId xmlns:a16="http://schemas.microsoft.com/office/drawing/2014/main" id="{C0827CB4-3967-AC4A-ED38-F0657331D2BB}"/>
              </a:ext>
            </a:extLst>
          </p:cNvPr>
          <p:cNvSpPr>
            <a:spLocks noGrp="1"/>
          </p:cNvSpPr>
          <p:nvPr>
            <p:ph type="ftr" sz="quarter" idx="12"/>
          </p:nvPr>
        </p:nvSpPr>
        <p:spPr/>
        <p:txBody>
          <a:bodyPr/>
          <a:lstStyle/>
          <a:p>
            <a:r>
              <a:rPr lang="en-US">
                <a:solidFill>
                  <a:schemeClr val="accent1">
                    <a:lumMod val="50000"/>
                  </a:schemeClr>
                </a:solidFill>
              </a:rPr>
              <a:t>Financial review</a:t>
            </a:r>
          </a:p>
        </p:txBody>
      </p:sp>
      <p:sp>
        <p:nvSpPr>
          <p:cNvPr id="12" name="Rectangle 6">
            <a:extLst>
              <a:ext uri="{FF2B5EF4-FFF2-40B4-BE49-F238E27FC236}">
                <a16:creationId xmlns:a16="http://schemas.microsoft.com/office/drawing/2014/main" id="{E94C5AD5-D805-3265-CA9D-C8235600A150}"/>
              </a:ext>
            </a:extLst>
          </p:cNvPr>
          <p:cNvSpPr>
            <a:spLocks noChangeArrowheads="1"/>
          </p:cNvSpPr>
          <p:nvPr/>
        </p:nvSpPr>
        <p:spPr bwMode="auto">
          <a:xfrm>
            <a:off x="1192213" y="28940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99924" rIns="580842" bIns="1777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8">
            <a:extLst>
              <a:ext uri="{FF2B5EF4-FFF2-40B4-BE49-F238E27FC236}">
                <a16:creationId xmlns:a16="http://schemas.microsoft.com/office/drawing/2014/main" id="{8F7A09FC-1E00-EEE3-F1F8-7223D2FACAAE}"/>
              </a:ext>
            </a:extLst>
          </p:cNvPr>
          <p:cNvSpPr>
            <a:spLocks noChangeArrowheads="1"/>
          </p:cNvSpPr>
          <p:nvPr/>
        </p:nvSpPr>
        <p:spPr bwMode="auto">
          <a:xfrm>
            <a:off x="1192213" y="3112686"/>
            <a:ext cx="193002"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7938" eaLnBrk="0" fontAlgn="base" hangingPunct="0">
              <a:spcBef>
                <a:spcPct val="0"/>
              </a:spcBef>
              <a:spcAft>
                <a:spcPct val="0"/>
              </a:spcAft>
              <a:tabLst>
                <a:tab pos="2058988" algn="l"/>
              </a:tabLst>
              <a:defRPr>
                <a:solidFill>
                  <a:schemeClr val="tx1"/>
                </a:solidFill>
                <a:latin typeface="Arial" panose="020B0604020202020204" pitchFamily="34" charset="0"/>
              </a:defRPr>
            </a:lvl1pPr>
            <a:lvl2pPr eaLnBrk="0" fontAlgn="base" hangingPunct="0">
              <a:spcBef>
                <a:spcPct val="0"/>
              </a:spcBef>
              <a:spcAft>
                <a:spcPct val="0"/>
              </a:spcAft>
              <a:tabLst>
                <a:tab pos="2058988" algn="l"/>
              </a:tabLst>
              <a:defRPr>
                <a:solidFill>
                  <a:schemeClr val="tx1"/>
                </a:solidFill>
                <a:latin typeface="Arial" panose="020B0604020202020204" pitchFamily="34" charset="0"/>
              </a:defRPr>
            </a:lvl2pPr>
            <a:lvl3pPr eaLnBrk="0" fontAlgn="base" hangingPunct="0">
              <a:spcBef>
                <a:spcPct val="0"/>
              </a:spcBef>
              <a:spcAft>
                <a:spcPct val="0"/>
              </a:spcAft>
              <a:tabLst>
                <a:tab pos="2058988" algn="l"/>
              </a:tabLst>
              <a:defRPr>
                <a:solidFill>
                  <a:schemeClr val="tx1"/>
                </a:solidFill>
                <a:latin typeface="Arial" panose="020B0604020202020204" pitchFamily="34" charset="0"/>
              </a:defRPr>
            </a:lvl3pPr>
            <a:lvl4pPr eaLnBrk="0" fontAlgn="base" hangingPunct="0">
              <a:spcBef>
                <a:spcPct val="0"/>
              </a:spcBef>
              <a:spcAft>
                <a:spcPct val="0"/>
              </a:spcAft>
              <a:tabLst>
                <a:tab pos="2058988" algn="l"/>
              </a:tabLst>
              <a:defRPr>
                <a:solidFill>
                  <a:schemeClr val="tx1"/>
                </a:solidFill>
                <a:latin typeface="Arial" panose="020B0604020202020204" pitchFamily="34" charset="0"/>
              </a:defRPr>
            </a:lvl4pPr>
            <a:lvl5pPr eaLnBrk="0" fontAlgn="base" hangingPunct="0">
              <a:spcBef>
                <a:spcPct val="0"/>
              </a:spcBef>
              <a:spcAft>
                <a:spcPct val="0"/>
              </a:spcAft>
              <a:tabLst>
                <a:tab pos="2058988" algn="l"/>
              </a:tabLst>
              <a:defRPr>
                <a:solidFill>
                  <a:schemeClr val="tx1"/>
                </a:solidFill>
                <a:latin typeface="Arial" panose="020B0604020202020204" pitchFamily="34" charset="0"/>
              </a:defRPr>
            </a:lvl5pPr>
            <a:lvl6pPr eaLnBrk="0" fontAlgn="base" hangingPunct="0">
              <a:spcBef>
                <a:spcPct val="0"/>
              </a:spcBef>
              <a:spcAft>
                <a:spcPct val="0"/>
              </a:spcAft>
              <a:tabLst>
                <a:tab pos="2058988" algn="l"/>
              </a:tabLst>
              <a:defRPr>
                <a:solidFill>
                  <a:schemeClr val="tx1"/>
                </a:solidFill>
                <a:latin typeface="Arial" panose="020B0604020202020204" pitchFamily="34" charset="0"/>
              </a:defRPr>
            </a:lvl6pPr>
            <a:lvl7pPr eaLnBrk="0" fontAlgn="base" hangingPunct="0">
              <a:spcBef>
                <a:spcPct val="0"/>
              </a:spcBef>
              <a:spcAft>
                <a:spcPct val="0"/>
              </a:spcAft>
              <a:tabLst>
                <a:tab pos="2058988" algn="l"/>
              </a:tabLst>
              <a:defRPr>
                <a:solidFill>
                  <a:schemeClr val="tx1"/>
                </a:solidFill>
                <a:latin typeface="Arial" panose="020B0604020202020204" pitchFamily="34" charset="0"/>
              </a:defRPr>
            </a:lvl7pPr>
            <a:lvl8pPr eaLnBrk="0" fontAlgn="base" hangingPunct="0">
              <a:spcBef>
                <a:spcPct val="0"/>
              </a:spcBef>
              <a:spcAft>
                <a:spcPct val="0"/>
              </a:spcAft>
              <a:tabLst>
                <a:tab pos="2058988" algn="l"/>
              </a:tabLst>
              <a:defRPr>
                <a:solidFill>
                  <a:schemeClr val="tx1"/>
                </a:solidFill>
                <a:latin typeface="Arial" panose="020B0604020202020204" pitchFamily="34" charset="0"/>
              </a:defRPr>
            </a:lvl8pPr>
            <a:lvl9pPr eaLnBrk="0" fontAlgn="base" hangingPunct="0">
              <a:spcBef>
                <a:spcPct val="0"/>
              </a:spcBef>
              <a:spcAft>
                <a:spcPct val="0"/>
              </a:spcAft>
              <a:tabLst>
                <a:tab pos="2058988" algn="l"/>
              </a:tabLst>
              <a:defRPr>
                <a:solidFill>
                  <a:schemeClr val="tx1"/>
                </a:solidFill>
                <a:latin typeface="Arial" panose="020B0604020202020204" pitchFamily="34" charset="0"/>
              </a:defRPr>
            </a:lvl9pPr>
          </a:lstStyle>
          <a:p>
            <a:pPr marL="0" marR="0" lvl="0" indent="7938" algn="l" defTabSz="914400" rtl="0" eaLnBrk="0" fontAlgn="base" latinLnBrk="0" hangingPunct="0">
              <a:lnSpc>
                <a:spcPct val="100000"/>
              </a:lnSpc>
              <a:spcBef>
                <a:spcPct val="0"/>
              </a:spcBef>
              <a:spcAft>
                <a:spcPct val="0"/>
              </a:spcAft>
              <a:buClrTx/>
              <a:buSzTx/>
              <a:buFontTx/>
              <a:buNone/>
              <a:tabLst>
                <a:tab pos="2058988" algn="l"/>
              </a:tabLst>
            </a:pPr>
            <a:br>
              <a:rPr kumimoji="0" lang="en-US" altLang="en-US" sz="700" b="0" i="0" u="none" strike="noStrike" cap="none" normalizeH="0" baseline="0">
                <a:ln>
                  <a:noFill/>
                </a:ln>
                <a:solidFill>
                  <a:schemeClr val="tx1"/>
                </a:solidFill>
                <a:effectLst/>
                <a:latin typeface="Arial" panose="020B0604020202020204" pitchFamily="34" charset="0"/>
                <a:ea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70429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8ED1C-894A-2DCC-38BC-EFF154516DC2}"/>
              </a:ext>
            </a:extLst>
          </p:cNvPr>
          <p:cNvSpPr>
            <a:spLocks noGrp="1"/>
          </p:cNvSpPr>
          <p:nvPr>
            <p:ph type="title"/>
          </p:nvPr>
        </p:nvSpPr>
        <p:spPr>
          <a:xfrm>
            <a:off x="3989718" y="692966"/>
            <a:ext cx="4212563" cy="555326"/>
          </a:xfrm>
        </p:spPr>
        <p:txBody>
          <a:bodyPr vert="horz" lIns="0" tIns="0" rIns="0" bIns="0" rtlCol="0" anchor="b" anchorCtr="0">
            <a:normAutofit/>
          </a:bodyPr>
          <a:lstStyle/>
          <a:p>
            <a:r>
              <a:rPr lang="en-US" sz="3700" kern="1200" cap="all" spc="300" baseline="0">
                <a:solidFill>
                  <a:schemeClr val="accent1">
                    <a:lumMod val="50000"/>
                  </a:schemeClr>
                </a:solidFill>
                <a:latin typeface="+mj-lt"/>
                <a:ea typeface="+mj-ea"/>
                <a:cs typeface="Posterama" panose="020B0504020200020000" pitchFamily="34" charset="0"/>
              </a:rPr>
              <a:t>Our strategy </a:t>
            </a:r>
          </a:p>
        </p:txBody>
      </p:sp>
      <p:sp>
        <p:nvSpPr>
          <p:cNvPr id="6" name="TextBox 5">
            <a:extLst>
              <a:ext uri="{FF2B5EF4-FFF2-40B4-BE49-F238E27FC236}">
                <a16:creationId xmlns:a16="http://schemas.microsoft.com/office/drawing/2014/main" id="{75678DCD-5FEC-A843-7FE4-C73854017FCE}"/>
              </a:ext>
            </a:extLst>
          </p:cNvPr>
          <p:cNvSpPr txBox="1"/>
          <p:nvPr/>
        </p:nvSpPr>
        <p:spPr>
          <a:xfrm>
            <a:off x="1298448" y="2057400"/>
            <a:ext cx="3932237" cy="1033758"/>
          </a:xfrm>
          <a:prstGeom prst="rect">
            <a:avLst/>
          </a:prstGeom>
        </p:spPr>
        <p:txBody>
          <a:bodyPr vert="horz" lIns="0" tIns="0" rIns="0" bIns="0" rtlCol="0">
            <a:normAutofit/>
          </a:bodyPr>
          <a:lstStyle/>
          <a:p>
            <a:pPr>
              <a:lnSpc>
                <a:spcPct val="90000"/>
              </a:lnSpc>
              <a:spcBef>
                <a:spcPts val="1000"/>
              </a:spcBef>
            </a:pPr>
            <a:endParaRPr lang="en-US" sz="1600" b="0" i="0" kern="1200" baseline="0">
              <a:latin typeface="+mn-lt"/>
              <a:ea typeface="+mn-ea"/>
              <a:cs typeface="+mn-cs"/>
            </a:endParaRPr>
          </a:p>
        </p:txBody>
      </p:sp>
      <p:sp>
        <p:nvSpPr>
          <p:cNvPr id="4" name="Slide Number Placeholder 3">
            <a:extLst>
              <a:ext uri="{FF2B5EF4-FFF2-40B4-BE49-F238E27FC236}">
                <a16:creationId xmlns:a16="http://schemas.microsoft.com/office/drawing/2014/main" id="{95A8D6D3-40A6-9E5E-F1B5-BF6B87F43A48}"/>
              </a:ext>
            </a:extLst>
          </p:cNvPr>
          <p:cNvSpPr>
            <a:spLocks noGrp="1"/>
          </p:cNvSpPr>
          <p:nvPr>
            <p:ph type="sldNum" sz="quarter" idx="11"/>
          </p:nvPr>
        </p:nvSpPr>
        <p:spPr>
          <a:xfrm>
            <a:off x="420624" y="6019801"/>
            <a:ext cx="457200" cy="184150"/>
          </a:xfrm>
        </p:spPr>
        <p:txBody>
          <a:bodyPr vert="horz" lIns="0" tIns="0" rIns="0" bIns="0" rtlCol="0" anchor="ctr">
            <a:normAutofit/>
          </a:bodyPr>
          <a:lstStyle/>
          <a:p>
            <a:pPr>
              <a:spcAft>
                <a:spcPts val="600"/>
              </a:spcAft>
            </a:pPr>
            <a:fld id="{75DF2D63-3FF5-D547-96B9-BE9CCD1ABA58}" type="slidenum">
              <a:rPr lang="en-US" smtClean="0"/>
              <a:pPr>
                <a:spcAft>
                  <a:spcPts val="600"/>
                </a:spcAft>
              </a:pPr>
              <a:t>25</a:t>
            </a:fld>
            <a:endParaRPr lang="en-US"/>
          </a:p>
        </p:txBody>
      </p:sp>
      <p:sp>
        <p:nvSpPr>
          <p:cNvPr id="5" name="Footer Placeholder 4">
            <a:extLst>
              <a:ext uri="{FF2B5EF4-FFF2-40B4-BE49-F238E27FC236}">
                <a16:creationId xmlns:a16="http://schemas.microsoft.com/office/drawing/2014/main" id="{B783E4DE-185F-2725-A1CE-8C7D55464A52}"/>
              </a:ext>
            </a:extLst>
          </p:cNvPr>
          <p:cNvSpPr>
            <a:spLocks noGrp="1"/>
          </p:cNvSpPr>
          <p:nvPr>
            <p:ph type="ftr" sz="quarter" idx="12"/>
          </p:nvPr>
        </p:nvSpPr>
        <p:spPr>
          <a:xfrm rot="16200000">
            <a:off x="-242952" y="1451496"/>
            <a:ext cx="1784352" cy="189457"/>
          </a:xfrm>
        </p:spPr>
        <p:txBody>
          <a:bodyPr vert="horz" lIns="0" tIns="0" rIns="0" bIns="0" rtlCol="0" anchor="ctr">
            <a:normAutofit/>
          </a:bodyPr>
          <a:lstStyle/>
          <a:p>
            <a:pPr>
              <a:spcAft>
                <a:spcPts val="600"/>
              </a:spcAft>
            </a:pPr>
            <a:r>
              <a:rPr lang="en-US" kern="1200" cap="all" spc="100" baseline="0">
                <a:solidFill>
                  <a:schemeClr val="accent1">
                    <a:lumMod val="50000"/>
                  </a:schemeClr>
                </a:solidFill>
                <a:latin typeface="Posterama" panose="020B0504020200020000" pitchFamily="34" charset="0"/>
                <a:ea typeface="+mn-ea"/>
                <a:cs typeface="+mn-cs"/>
              </a:rPr>
              <a:t>Financial review</a:t>
            </a:r>
          </a:p>
        </p:txBody>
      </p:sp>
      <p:graphicFrame>
        <p:nvGraphicFramePr>
          <p:cNvPr id="7" name="Content Placeholder 2">
            <a:extLst>
              <a:ext uri="{FF2B5EF4-FFF2-40B4-BE49-F238E27FC236}">
                <a16:creationId xmlns:a16="http://schemas.microsoft.com/office/drawing/2014/main" id="{90B8234C-6851-1DB6-3693-F87EF1ADE639}"/>
              </a:ext>
            </a:extLst>
          </p:cNvPr>
          <p:cNvGraphicFramePr>
            <a:graphicFrameLocks noGrp="1"/>
          </p:cNvGraphicFramePr>
          <p:nvPr>
            <p:ph idx="1"/>
            <p:extLst>
              <p:ext uri="{D42A27DB-BD31-4B8C-83A1-F6EECF244321}">
                <p14:modId xmlns:p14="http://schemas.microsoft.com/office/powerpoint/2010/main" val="4074762458"/>
              </p:ext>
            </p:extLst>
          </p:nvPr>
        </p:nvGraphicFramePr>
        <p:xfrm>
          <a:off x="949300" y="1810512"/>
          <a:ext cx="10822075"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extBox 14">
            <a:extLst>
              <a:ext uri="{FF2B5EF4-FFF2-40B4-BE49-F238E27FC236}">
                <a16:creationId xmlns:a16="http://schemas.microsoft.com/office/drawing/2014/main" id="{7A881DFC-1A32-1C68-5C49-8F83D4E24E2A}"/>
              </a:ext>
            </a:extLst>
          </p:cNvPr>
          <p:cNvSpPr txBox="1"/>
          <p:nvPr/>
        </p:nvSpPr>
        <p:spPr>
          <a:xfrm>
            <a:off x="7608365" y="5130412"/>
            <a:ext cx="92703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cap="all"/>
            </a:pPr>
            <a:r>
              <a:rPr kumimoji="0" lang="en-US" sz="1100" b="1" i="0" u="none" strike="noStrike" kern="1200" cap="all" spc="0" normalizeH="0" baseline="0" noProof="0">
                <a:ln>
                  <a:noFill/>
                </a:ln>
                <a:solidFill>
                  <a:srgbClr val="000000"/>
                </a:solidFill>
                <a:effectLst/>
                <a:uLnTx/>
                <a:uFillTx/>
                <a:latin typeface="Leelawadee UI Semilight"/>
                <a:ea typeface="+mn-ea"/>
                <a:cs typeface="+mn-cs"/>
              </a:rPr>
              <a:t>  </a:t>
            </a:r>
          </a:p>
        </p:txBody>
      </p:sp>
      <p:sp>
        <p:nvSpPr>
          <p:cNvPr id="17" name="TextBox 16">
            <a:extLst>
              <a:ext uri="{FF2B5EF4-FFF2-40B4-BE49-F238E27FC236}">
                <a16:creationId xmlns:a16="http://schemas.microsoft.com/office/drawing/2014/main" id="{B8E7884A-1DA2-FADB-CDA2-AAFE595143DA}"/>
              </a:ext>
            </a:extLst>
          </p:cNvPr>
          <p:cNvSpPr txBox="1"/>
          <p:nvPr/>
        </p:nvSpPr>
        <p:spPr>
          <a:xfrm>
            <a:off x="9814095" y="5130412"/>
            <a:ext cx="176465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srgbClr val="000000"/>
                </a:solidFill>
                <a:effectLst/>
                <a:uLnTx/>
                <a:uFillTx/>
                <a:latin typeface="Leelawadee UI Semilight"/>
                <a:ea typeface="+mn-ea"/>
                <a:cs typeface="+mn-cs"/>
              </a:rPr>
              <a:t> </a:t>
            </a:r>
          </a:p>
        </p:txBody>
      </p:sp>
      <p:sp>
        <p:nvSpPr>
          <p:cNvPr id="20" name="TextBox 19">
            <a:extLst>
              <a:ext uri="{FF2B5EF4-FFF2-40B4-BE49-F238E27FC236}">
                <a16:creationId xmlns:a16="http://schemas.microsoft.com/office/drawing/2014/main" id="{C1F87564-AE3A-7ED5-847C-480594198153}"/>
              </a:ext>
            </a:extLst>
          </p:cNvPr>
          <p:cNvSpPr txBox="1"/>
          <p:nvPr/>
        </p:nvSpPr>
        <p:spPr>
          <a:xfrm>
            <a:off x="554495" y="3321007"/>
            <a:ext cx="2099211" cy="738664"/>
          </a:xfrm>
          <a:prstGeom prst="rect">
            <a:avLst/>
          </a:prstGeom>
          <a:noFill/>
        </p:spPr>
        <p:txBody>
          <a:bodyPr wrap="square" rtlCol="0">
            <a:spAutoFit/>
          </a:bodyPr>
          <a:lstStyle/>
          <a:p>
            <a:pPr lvl="0">
              <a:defRPr cap="all"/>
            </a:pPr>
            <a:endParaRPr lang="en-US" sz="1400" b="1"/>
          </a:p>
          <a:p>
            <a:pPr lvl="0" algn="ctr">
              <a:defRPr cap="all"/>
            </a:pPr>
            <a:r>
              <a:rPr lang="en-US" sz="1400" b="1"/>
              <a:t>STAYED </a:t>
            </a:r>
          </a:p>
          <a:p>
            <a:pPr lvl="0" algn="ctr">
              <a:defRPr cap="all"/>
            </a:pPr>
            <a:r>
              <a:rPr lang="en-US" sz="1400" b="1"/>
              <a:t>INVESTED</a:t>
            </a:r>
            <a:r>
              <a:rPr lang="en-US" sz="1400"/>
              <a:t> </a:t>
            </a:r>
          </a:p>
        </p:txBody>
      </p:sp>
      <p:sp>
        <p:nvSpPr>
          <p:cNvPr id="22" name="TextBox 21">
            <a:extLst>
              <a:ext uri="{FF2B5EF4-FFF2-40B4-BE49-F238E27FC236}">
                <a16:creationId xmlns:a16="http://schemas.microsoft.com/office/drawing/2014/main" id="{F0314AE0-5FFC-2D1E-72E1-2D3B877F392F}"/>
              </a:ext>
            </a:extLst>
          </p:cNvPr>
          <p:cNvSpPr txBox="1"/>
          <p:nvPr/>
        </p:nvSpPr>
        <p:spPr>
          <a:xfrm>
            <a:off x="1800744" y="3321007"/>
            <a:ext cx="2694338" cy="738664"/>
          </a:xfrm>
          <a:prstGeom prst="rect">
            <a:avLst/>
          </a:prstGeom>
          <a:noFill/>
        </p:spPr>
        <p:txBody>
          <a:bodyPr wrap="square" rtlCol="0">
            <a:spAutoFit/>
          </a:bodyPr>
          <a:lstStyle/>
          <a:p>
            <a:pPr lvl="0">
              <a:defRPr cap="all"/>
            </a:pPr>
            <a:endParaRPr lang="en-US" sz="1400" b="1"/>
          </a:p>
          <a:p>
            <a:pPr lvl="0" algn="ctr">
              <a:defRPr cap="all"/>
            </a:pPr>
            <a:r>
              <a:rPr lang="en-US" sz="1400" b="1"/>
              <a:t>REMAIN </a:t>
            </a:r>
          </a:p>
          <a:p>
            <a:pPr lvl="0" algn="ctr">
              <a:defRPr cap="all"/>
            </a:pPr>
            <a:r>
              <a:rPr lang="en-US" sz="1400" b="1"/>
              <a:t>DIVERSIFIED</a:t>
            </a:r>
            <a:endParaRPr lang="en-US" sz="1400"/>
          </a:p>
        </p:txBody>
      </p:sp>
      <p:sp>
        <p:nvSpPr>
          <p:cNvPr id="23" name="TextBox 22">
            <a:extLst>
              <a:ext uri="{FF2B5EF4-FFF2-40B4-BE49-F238E27FC236}">
                <a16:creationId xmlns:a16="http://schemas.microsoft.com/office/drawing/2014/main" id="{3622D65D-1432-B42C-F730-63E01F1C1E6E}"/>
              </a:ext>
            </a:extLst>
          </p:cNvPr>
          <p:cNvSpPr txBox="1"/>
          <p:nvPr/>
        </p:nvSpPr>
        <p:spPr>
          <a:xfrm>
            <a:off x="3885519" y="3428729"/>
            <a:ext cx="1475138" cy="523220"/>
          </a:xfrm>
          <a:prstGeom prst="rect">
            <a:avLst/>
          </a:prstGeom>
          <a:noFill/>
        </p:spPr>
        <p:txBody>
          <a:bodyPr wrap="square" rtlCol="0">
            <a:spAutoFit/>
          </a:bodyPr>
          <a:lstStyle/>
          <a:p>
            <a:pPr lvl="0" algn="ctr">
              <a:defRPr cap="all"/>
            </a:pPr>
            <a:endParaRPr lang="en-US" sz="1400" b="1"/>
          </a:p>
          <a:p>
            <a:pPr lvl="0" algn="ctr">
              <a:defRPr cap="all"/>
            </a:pPr>
            <a:r>
              <a:rPr lang="en-US" sz="1400" b="1"/>
              <a:t>STOCKS</a:t>
            </a:r>
            <a:r>
              <a:rPr lang="en-US" sz="1100" b="1"/>
              <a:t> </a:t>
            </a:r>
          </a:p>
        </p:txBody>
      </p:sp>
      <p:sp>
        <p:nvSpPr>
          <p:cNvPr id="25" name="TextBox 24">
            <a:extLst>
              <a:ext uri="{FF2B5EF4-FFF2-40B4-BE49-F238E27FC236}">
                <a16:creationId xmlns:a16="http://schemas.microsoft.com/office/drawing/2014/main" id="{B14E0EEE-CF5B-5E53-CE26-5BC92C73D77C}"/>
              </a:ext>
            </a:extLst>
          </p:cNvPr>
          <p:cNvSpPr txBox="1"/>
          <p:nvPr/>
        </p:nvSpPr>
        <p:spPr>
          <a:xfrm>
            <a:off x="5438349" y="3333196"/>
            <a:ext cx="1589069" cy="738664"/>
          </a:xfrm>
          <a:prstGeom prst="rect">
            <a:avLst/>
          </a:prstGeom>
          <a:noFill/>
        </p:spPr>
        <p:txBody>
          <a:bodyPr wrap="square" rtlCol="0">
            <a:spAutoFit/>
          </a:bodyPr>
          <a:lstStyle/>
          <a:p>
            <a:pPr lvl="0" algn="ctr">
              <a:defRPr cap="all"/>
            </a:pPr>
            <a:endParaRPr lang="en-US" sz="1400" b="1"/>
          </a:p>
          <a:p>
            <a:pPr lvl="0" algn="ctr">
              <a:defRPr cap="all"/>
            </a:pPr>
            <a:r>
              <a:rPr lang="en-US" sz="1400" b="1"/>
              <a:t>FIXED </a:t>
            </a:r>
          </a:p>
          <a:p>
            <a:pPr lvl="0" algn="ctr">
              <a:defRPr cap="all"/>
            </a:pPr>
            <a:r>
              <a:rPr lang="en-US" sz="1400" b="1"/>
              <a:t>INCOME</a:t>
            </a:r>
          </a:p>
        </p:txBody>
      </p:sp>
      <p:sp>
        <p:nvSpPr>
          <p:cNvPr id="26" name="TextBox 25">
            <a:extLst>
              <a:ext uri="{FF2B5EF4-FFF2-40B4-BE49-F238E27FC236}">
                <a16:creationId xmlns:a16="http://schemas.microsoft.com/office/drawing/2014/main" id="{40F3D3D8-9BA3-5872-F4FB-A6F8B2ECD076}"/>
              </a:ext>
            </a:extLst>
          </p:cNvPr>
          <p:cNvSpPr txBox="1"/>
          <p:nvPr/>
        </p:nvSpPr>
        <p:spPr>
          <a:xfrm>
            <a:off x="7524944" y="3583429"/>
            <a:ext cx="121454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cap="all"/>
            </a:pPr>
            <a:r>
              <a:rPr kumimoji="0" lang="en-US" sz="1400" b="1" i="0" u="none" strike="noStrike" kern="1200" cap="all" spc="0" normalizeH="0" baseline="0" noProof="0">
                <a:ln>
                  <a:noFill/>
                </a:ln>
                <a:solidFill>
                  <a:srgbClr val="000000"/>
                </a:solidFill>
                <a:effectLst/>
                <a:uLnTx/>
                <a:uFillTx/>
                <a:ea typeface="+mn-ea"/>
                <a:cs typeface="+mn-cs"/>
              </a:rPr>
              <a:t>CASH</a:t>
            </a:r>
          </a:p>
        </p:txBody>
      </p:sp>
      <p:sp>
        <p:nvSpPr>
          <p:cNvPr id="27" name="TextBox 26">
            <a:extLst>
              <a:ext uri="{FF2B5EF4-FFF2-40B4-BE49-F238E27FC236}">
                <a16:creationId xmlns:a16="http://schemas.microsoft.com/office/drawing/2014/main" id="{E5B24763-2777-0AE4-2FE7-9C16CDA1008A}"/>
              </a:ext>
            </a:extLst>
          </p:cNvPr>
          <p:cNvSpPr txBox="1"/>
          <p:nvPr/>
        </p:nvSpPr>
        <p:spPr>
          <a:xfrm>
            <a:off x="8758571" y="3536451"/>
            <a:ext cx="168221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cap="all"/>
            </a:pPr>
            <a:r>
              <a:rPr kumimoji="0" lang="en-US" sz="1400" b="1" i="0" u="none" strike="noStrike" kern="1200" cap="all" spc="0" normalizeH="0" baseline="0" noProof="0">
                <a:ln>
                  <a:noFill/>
                </a:ln>
                <a:solidFill>
                  <a:srgbClr val="000000"/>
                </a:solidFill>
                <a:effectLst/>
                <a:uLnTx/>
                <a:uFillTx/>
                <a:ea typeface="+mn-ea"/>
                <a:cs typeface="+mn-cs"/>
              </a:rPr>
              <a:t>USE </a:t>
            </a:r>
          </a:p>
          <a:p>
            <a:pPr marL="0" marR="0" lvl="0" indent="0" algn="ctr" defTabSz="914400" rtl="0" eaLnBrk="1" fontAlgn="auto" latinLnBrk="0" hangingPunct="1">
              <a:lnSpc>
                <a:spcPct val="100000"/>
              </a:lnSpc>
              <a:spcBef>
                <a:spcPts val="0"/>
              </a:spcBef>
              <a:spcAft>
                <a:spcPts val="0"/>
              </a:spcAft>
              <a:buClrTx/>
              <a:buSzTx/>
              <a:buFontTx/>
              <a:buNone/>
              <a:tabLst/>
              <a:defRPr cap="all"/>
            </a:pPr>
            <a:r>
              <a:rPr kumimoji="0" lang="en-US" sz="1400" b="1" i="0" u="none" strike="noStrike" kern="1200" cap="all" spc="0" normalizeH="0" baseline="0" noProof="0">
                <a:ln>
                  <a:noFill/>
                </a:ln>
                <a:solidFill>
                  <a:srgbClr val="000000"/>
                </a:solidFill>
                <a:effectLst/>
                <a:uLnTx/>
                <a:uFillTx/>
                <a:ea typeface="+mn-ea"/>
                <a:cs typeface="+mn-cs"/>
              </a:rPr>
              <a:t>ALTERNATIVES</a:t>
            </a:r>
          </a:p>
        </p:txBody>
      </p:sp>
      <p:sp>
        <p:nvSpPr>
          <p:cNvPr id="28" name="TextBox 27">
            <a:extLst>
              <a:ext uri="{FF2B5EF4-FFF2-40B4-BE49-F238E27FC236}">
                <a16:creationId xmlns:a16="http://schemas.microsoft.com/office/drawing/2014/main" id="{21C5F76C-90DF-5296-CC1A-1F46BE377F3C}"/>
              </a:ext>
            </a:extLst>
          </p:cNvPr>
          <p:cNvSpPr txBox="1"/>
          <p:nvPr/>
        </p:nvSpPr>
        <p:spPr>
          <a:xfrm>
            <a:off x="10298336" y="3524410"/>
            <a:ext cx="1537856" cy="738664"/>
          </a:xfrm>
          <a:prstGeom prst="rect">
            <a:avLst/>
          </a:prstGeom>
          <a:noFill/>
        </p:spPr>
        <p:txBody>
          <a:bodyPr wrap="square" rtlCol="0">
            <a:spAutoFit/>
          </a:bodyPr>
          <a:lstStyle/>
          <a:p>
            <a:pPr algn="ctr"/>
            <a:r>
              <a:rPr kumimoji="0" lang="en-CA" sz="1400" b="1" i="0" u="none" strike="noStrike" kern="1200" cap="none" spc="0" normalizeH="0" baseline="0" noProof="0">
                <a:ln>
                  <a:noFill/>
                </a:ln>
                <a:solidFill>
                  <a:srgbClr val="000000"/>
                </a:solidFill>
                <a:effectLst/>
                <a:uLnTx/>
                <a:uFillTx/>
                <a:ea typeface="+mn-ea"/>
                <a:cs typeface="+mn-cs"/>
              </a:rPr>
              <a:t>OUR FINANCIAL PLAN</a:t>
            </a:r>
            <a:endParaRPr lang="en-CA" sz="1400"/>
          </a:p>
        </p:txBody>
      </p:sp>
      <p:sp>
        <p:nvSpPr>
          <p:cNvPr id="29" name="TextBox 28">
            <a:extLst>
              <a:ext uri="{FF2B5EF4-FFF2-40B4-BE49-F238E27FC236}">
                <a16:creationId xmlns:a16="http://schemas.microsoft.com/office/drawing/2014/main" id="{BEDC32FE-3765-627E-910C-6D077C37689C}"/>
              </a:ext>
            </a:extLst>
          </p:cNvPr>
          <p:cNvSpPr txBox="1"/>
          <p:nvPr/>
        </p:nvSpPr>
        <p:spPr>
          <a:xfrm>
            <a:off x="10486928" y="4188912"/>
            <a:ext cx="120058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Montserrat" pitchFamily="2" charset="0"/>
              </a:rPr>
              <a:t>FOCUS ON YOUR GOALS</a:t>
            </a:r>
          </a:p>
        </p:txBody>
      </p:sp>
      <p:sp>
        <p:nvSpPr>
          <p:cNvPr id="30" name="TextBox 29">
            <a:extLst>
              <a:ext uri="{FF2B5EF4-FFF2-40B4-BE49-F238E27FC236}">
                <a16:creationId xmlns:a16="http://schemas.microsoft.com/office/drawing/2014/main" id="{D5E9DD09-C0BE-F454-0C7F-B4713CB2C751}"/>
              </a:ext>
            </a:extLst>
          </p:cNvPr>
          <p:cNvSpPr txBox="1"/>
          <p:nvPr/>
        </p:nvSpPr>
        <p:spPr>
          <a:xfrm>
            <a:off x="5544369" y="4130228"/>
            <a:ext cx="1416876" cy="646331"/>
          </a:xfrm>
          <a:prstGeom prst="rect">
            <a:avLst/>
          </a:prstGeom>
          <a:noFill/>
        </p:spPr>
        <p:txBody>
          <a:bodyPr wrap="square" rtlCol="0">
            <a:spAutoFit/>
          </a:bodyPr>
          <a:lstStyle/>
          <a:p>
            <a:pPr lvl="0" algn="ctr">
              <a:defRPr cap="all"/>
            </a:pPr>
            <a:r>
              <a:rPr lang="en-US" sz="1200"/>
              <a:t>Use global managers, can use GICs</a:t>
            </a:r>
          </a:p>
        </p:txBody>
      </p:sp>
      <p:sp>
        <p:nvSpPr>
          <p:cNvPr id="31" name="TextBox 30">
            <a:extLst>
              <a:ext uri="{FF2B5EF4-FFF2-40B4-BE49-F238E27FC236}">
                <a16:creationId xmlns:a16="http://schemas.microsoft.com/office/drawing/2014/main" id="{D5AE16F0-F6D6-C599-7CF9-BB62038E72CD}"/>
              </a:ext>
            </a:extLst>
          </p:cNvPr>
          <p:cNvSpPr txBox="1"/>
          <p:nvPr/>
        </p:nvSpPr>
        <p:spPr>
          <a:xfrm>
            <a:off x="7049806" y="4130386"/>
            <a:ext cx="1672248" cy="121870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cap="all"/>
            </a:pPr>
            <a:r>
              <a:rPr kumimoji="0" lang="en-US" sz="1200" b="0" i="0" u="none" strike="noStrike" kern="1200" cap="all" spc="0" normalizeH="0" baseline="0" noProof="0">
                <a:ln>
                  <a:noFill/>
                </a:ln>
                <a:solidFill>
                  <a:srgbClr val="000000"/>
                </a:solidFill>
                <a:effectLst/>
                <a:uLnTx/>
                <a:uFillTx/>
                <a:latin typeface="Montserrat" pitchFamily="2" charset="0"/>
              </a:rPr>
              <a:t>KEEP IN PORTFOLIO ESPECIALLY FOR RESP &amp; RETIREMENT Withdrawals</a:t>
            </a:r>
          </a:p>
        </p:txBody>
      </p:sp>
      <p:sp>
        <p:nvSpPr>
          <p:cNvPr id="32" name="TextBox 31">
            <a:extLst>
              <a:ext uri="{FF2B5EF4-FFF2-40B4-BE49-F238E27FC236}">
                <a16:creationId xmlns:a16="http://schemas.microsoft.com/office/drawing/2014/main" id="{A49D1223-C37E-11AA-020B-C6D0F08CCBC1}"/>
              </a:ext>
            </a:extLst>
          </p:cNvPr>
          <p:cNvSpPr txBox="1"/>
          <p:nvPr/>
        </p:nvSpPr>
        <p:spPr>
          <a:xfrm>
            <a:off x="8873635" y="4188912"/>
            <a:ext cx="1672248"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cap="all"/>
            </a:pPr>
            <a:r>
              <a:rPr kumimoji="0" lang="en-US" sz="1200" b="0" i="0" u="none" strike="noStrike" kern="1200" cap="all" spc="0" normalizeH="0" baseline="0" noProof="0" dirty="0">
                <a:ln>
                  <a:noFill/>
                </a:ln>
                <a:solidFill>
                  <a:srgbClr val="000000"/>
                </a:solidFill>
                <a:effectLst/>
                <a:uLnTx/>
                <a:uFillTx/>
                <a:latin typeface="Montserrat" pitchFamily="2" charset="0"/>
              </a:rPr>
              <a:t>MORTGAGE INVESTMENTS, INFRASTRUCTURE, PRIVATE INVESTMENTS</a:t>
            </a:r>
          </a:p>
        </p:txBody>
      </p:sp>
      <p:pic>
        <p:nvPicPr>
          <p:cNvPr id="35" name="Graphic 34" descr="Home with solid fill">
            <a:extLst>
              <a:ext uri="{FF2B5EF4-FFF2-40B4-BE49-F238E27FC236}">
                <a16:creationId xmlns:a16="http://schemas.microsoft.com/office/drawing/2014/main" id="{CB061E4C-5D26-4E68-8C96-47D10B3617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9073" y="2281222"/>
            <a:ext cx="701212" cy="701212"/>
          </a:xfrm>
          <a:prstGeom prst="rect">
            <a:avLst/>
          </a:prstGeom>
        </p:spPr>
      </p:pic>
      <p:sp>
        <p:nvSpPr>
          <p:cNvPr id="3" name="TextBox 2">
            <a:extLst>
              <a:ext uri="{FF2B5EF4-FFF2-40B4-BE49-F238E27FC236}">
                <a16:creationId xmlns:a16="http://schemas.microsoft.com/office/drawing/2014/main" id="{F8DE8B2B-2BC8-397C-6BB1-2B1192BE3D8E}"/>
              </a:ext>
            </a:extLst>
          </p:cNvPr>
          <p:cNvSpPr txBox="1"/>
          <p:nvPr/>
        </p:nvSpPr>
        <p:spPr>
          <a:xfrm>
            <a:off x="3914650" y="4113513"/>
            <a:ext cx="1416876" cy="1569660"/>
          </a:xfrm>
          <a:prstGeom prst="rect">
            <a:avLst/>
          </a:prstGeom>
          <a:noFill/>
        </p:spPr>
        <p:txBody>
          <a:bodyPr wrap="square" rtlCol="0">
            <a:spAutoFit/>
          </a:bodyPr>
          <a:lstStyle/>
          <a:p>
            <a:pPr lvl="0" algn="ctr">
              <a:defRPr cap="all"/>
            </a:pPr>
            <a:r>
              <a:rPr lang="en-US" sz="1200"/>
              <a:t>USE MANAGERS THAT ARE FLEXIBLE, GLOBAL &amp; EXPERIENCED and dividend stocks</a:t>
            </a:r>
          </a:p>
        </p:txBody>
      </p:sp>
    </p:spTree>
    <p:extLst>
      <p:ext uri="{BB962C8B-B14F-4D97-AF65-F5344CB8AC3E}">
        <p14:creationId xmlns:p14="http://schemas.microsoft.com/office/powerpoint/2010/main" val="473427293"/>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72573-EA74-C694-BBCC-F623BC845967}"/>
              </a:ext>
            </a:extLst>
          </p:cNvPr>
          <p:cNvSpPr>
            <a:spLocks noGrp="1"/>
          </p:cNvSpPr>
          <p:nvPr>
            <p:ph type="title"/>
          </p:nvPr>
        </p:nvSpPr>
        <p:spPr>
          <a:xfrm>
            <a:off x="1074774" y="517522"/>
            <a:ext cx="9829800" cy="652059"/>
          </a:xfrm>
        </p:spPr>
        <p:txBody>
          <a:bodyPr/>
          <a:lstStyle/>
          <a:p>
            <a:r>
              <a:rPr lang="en-CA" sz="3700">
                <a:solidFill>
                  <a:schemeClr val="accent1">
                    <a:lumMod val="50000"/>
                  </a:schemeClr>
                </a:solidFill>
              </a:rPr>
              <a:t>Investment Growth</a:t>
            </a:r>
          </a:p>
        </p:txBody>
      </p:sp>
      <p:sp>
        <p:nvSpPr>
          <p:cNvPr id="4" name="Slide Number Placeholder 3">
            <a:extLst>
              <a:ext uri="{FF2B5EF4-FFF2-40B4-BE49-F238E27FC236}">
                <a16:creationId xmlns:a16="http://schemas.microsoft.com/office/drawing/2014/main" id="{EC8D20CC-9C6C-B743-453C-AD5970300662}"/>
              </a:ext>
            </a:extLst>
          </p:cNvPr>
          <p:cNvSpPr>
            <a:spLocks noGrp="1"/>
          </p:cNvSpPr>
          <p:nvPr>
            <p:ph type="sldNum" sz="quarter" idx="11"/>
          </p:nvPr>
        </p:nvSpPr>
        <p:spPr/>
        <p:txBody>
          <a:bodyPr/>
          <a:lstStyle/>
          <a:p>
            <a:fld id="{75DF2D63-3FF5-D547-96B9-BE9CCD1ABA58}" type="slidenum">
              <a:rPr lang="en-US" smtClean="0"/>
              <a:t>26</a:t>
            </a:fld>
            <a:endParaRPr lang="en-US"/>
          </a:p>
        </p:txBody>
      </p:sp>
      <p:sp>
        <p:nvSpPr>
          <p:cNvPr id="5" name="Footer Placeholder 4">
            <a:extLst>
              <a:ext uri="{FF2B5EF4-FFF2-40B4-BE49-F238E27FC236}">
                <a16:creationId xmlns:a16="http://schemas.microsoft.com/office/drawing/2014/main" id="{C0827CB4-3967-AC4A-ED38-F0657331D2BB}"/>
              </a:ext>
            </a:extLst>
          </p:cNvPr>
          <p:cNvSpPr>
            <a:spLocks noGrp="1"/>
          </p:cNvSpPr>
          <p:nvPr>
            <p:ph type="ftr" sz="quarter" idx="12"/>
          </p:nvPr>
        </p:nvSpPr>
        <p:spPr/>
        <p:txBody>
          <a:bodyPr/>
          <a:lstStyle/>
          <a:p>
            <a:r>
              <a:rPr lang="en-US">
                <a:solidFill>
                  <a:schemeClr val="accent1">
                    <a:lumMod val="50000"/>
                  </a:schemeClr>
                </a:solidFill>
              </a:rPr>
              <a:t>Financial review</a:t>
            </a:r>
          </a:p>
        </p:txBody>
      </p:sp>
      <p:sp>
        <p:nvSpPr>
          <p:cNvPr id="6" name="Rectangle 1">
            <a:extLst>
              <a:ext uri="{FF2B5EF4-FFF2-40B4-BE49-F238E27FC236}">
                <a16:creationId xmlns:a16="http://schemas.microsoft.com/office/drawing/2014/main" id="{634BA503-4799-D131-A724-828C244C0058}"/>
              </a:ext>
            </a:extLst>
          </p:cNvPr>
          <p:cNvSpPr>
            <a:spLocks noChangeArrowheads="1"/>
          </p:cNvSpPr>
          <p:nvPr/>
        </p:nvSpPr>
        <p:spPr bwMode="auto">
          <a:xfrm>
            <a:off x="1185068" y="211762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9197"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a:ln>
                <a:noFill/>
              </a:ln>
              <a:solidFill>
                <a:schemeClr val="tx1"/>
              </a:solidFill>
              <a:effectLst/>
              <a:latin typeface="Arial" panose="020B0604020202020204" pitchFamily="34" charset="0"/>
              <a:ea typeface="Garamond" panose="02020404030301010803" pitchFamily="18" charset="0"/>
              <a:cs typeface="Garamond" panose="020204040303010108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7690817"/>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8F51E5-A93B-0808-67B1-626750DD14C2}"/>
              </a:ext>
            </a:extLst>
          </p:cNvPr>
          <p:cNvSpPr>
            <a:spLocks noGrp="1"/>
          </p:cNvSpPr>
          <p:nvPr>
            <p:ph type="sldNum" sz="quarter" idx="11"/>
          </p:nvPr>
        </p:nvSpPr>
        <p:spPr/>
        <p:txBody>
          <a:bodyPr/>
          <a:lstStyle/>
          <a:p>
            <a:fld id="{75DF2D63-3FF5-D547-96B9-BE9CCD1ABA58}" type="slidenum">
              <a:rPr lang="en-US" smtClean="0"/>
              <a:t>27</a:t>
            </a:fld>
            <a:endParaRPr lang="en-US"/>
          </a:p>
        </p:txBody>
      </p:sp>
      <p:sp>
        <p:nvSpPr>
          <p:cNvPr id="3" name="Footer Placeholder 2">
            <a:extLst>
              <a:ext uri="{FF2B5EF4-FFF2-40B4-BE49-F238E27FC236}">
                <a16:creationId xmlns:a16="http://schemas.microsoft.com/office/drawing/2014/main" id="{46646439-C8D5-1C42-67D4-BF14C394562E}"/>
              </a:ext>
            </a:extLst>
          </p:cNvPr>
          <p:cNvSpPr>
            <a:spLocks noGrp="1"/>
          </p:cNvSpPr>
          <p:nvPr>
            <p:ph type="ftr" sz="quarter" idx="12"/>
          </p:nvPr>
        </p:nvSpPr>
        <p:spPr/>
        <p:txBody>
          <a:bodyPr/>
          <a:lstStyle/>
          <a:p>
            <a:r>
              <a:rPr lang="en-US">
                <a:solidFill>
                  <a:schemeClr val="accent1">
                    <a:lumMod val="50000"/>
                  </a:schemeClr>
                </a:solidFill>
              </a:rPr>
              <a:t>Financial Review </a:t>
            </a:r>
          </a:p>
        </p:txBody>
      </p:sp>
      <p:sp>
        <p:nvSpPr>
          <p:cNvPr id="5" name="TextBox 4">
            <a:extLst>
              <a:ext uri="{FF2B5EF4-FFF2-40B4-BE49-F238E27FC236}">
                <a16:creationId xmlns:a16="http://schemas.microsoft.com/office/drawing/2014/main" id="{AC92BEC3-0786-4EBE-94C2-641B23E5BF70}"/>
              </a:ext>
            </a:extLst>
          </p:cNvPr>
          <p:cNvSpPr txBox="1"/>
          <p:nvPr/>
        </p:nvSpPr>
        <p:spPr>
          <a:xfrm>
            <a:off x="2796434" y="323188"/>
            <a:ext cx="7767782" cy="661720"/>
          </a:xfrm>
          <a:prstGeom prst="rect">
            <a:avLst/>
          </a:prstGeom>
          <a:noFill/>
        </p:spPr>
        <p:txBody>
          <a:bodyPr wrap="square">
            <a:spAutoFit/>
          </a:bodyPr>
          <a:lstStyle/>
          <a:p>
            <a:r>
              <a:rPr kumimoji="0" lang="en-CA" sz="3700" b="0" i="0" u="none" strike="noStrike" kern="1200" cap="all" spc="300" normalizeH="0" baseline="0" noProof="0">
                <a:ln>
                  <a:noFill/>
                </a:ln>
                <a:solidFill>
                  <a:srgbClr val="96D3ED">
                    <a:lumMod val="50000"/>
                  </a:srgbClr>
                </a:solidFill>
                <a:effectLst/>
                <a:uLnTx/>
                <a:uFillTx/>
                <a:latin typeface="Montserrat"/>
                <a:ea typeface="+mj-ea"/>
                <a:cs typeface="Posterama" panose="020B0504020200020000" pitchFamily="34" charset="0"/>
              </a:rPr>
              <a:t>Investment Summary </a:t>
            </a:r>
            <a:endParaRPr lang="en-CA"/>
          </a:p>
        </p:txBody>
      </p:sp>
      <p:sp>
        <p:nvSpPr>
          <p:cNvPr id="6" name="Rectangle 1">
            <a:extLst>
              <a:ext uri="{FF2B5EF4-FFF2-40B4-BE49-F238E27FC236}">
                <a16:creationId xmlns:a16="http://schemas.microsoft.com/office/drawing/2014/main" id="{47C35D44-40FF-2C0B-F220-B7FAACCF6456}"/>
              </a:ext>
            </a:extLst>
          </p:cNvPr>
          <p:cNvSpPr>
            <a:spLocks noChangeArrowheads="1"/>
          </p:cNvSpPr>
          <p:nvPr/>
        </p:nvSpPr>
        <p:spPr bwMode="auto">
          <a:xfrm>
            <a:off x="1185068" y="19326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Tree>
    <p:extLst>
      <p:ext uri="{BB962C8B-B14F-4D97-AF65-F5344CB8AC3E}">
        <p14:creationId xmlns:p14="http://schemas.microsoft.com/office/powerpoint/2010/main" val="2849579238"/>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D0CAF1-3DEF-38C1-597B-E1E164829E19}"/>
              </a:ext>
            </a:extLst>
          </p:cNvPr>
          <p:cNvSpPr txBox="1"/>
          <p:nvPr/>
        </p:nvSpPr>
        <p:spPr>
          <a:xfrm>
            <a:off x="1295399" y="609600"/>
            <a:ext cx="10058400" cy="914400"/>
          </a:xfrm>
          <a:prstGeom prst="rect">
            <a:avLst/>
          </a:prstGeom>
        </p:spPr>
        <p:txBody>
          <a:bodyPr vert="horz" lIns="0" tIns="0" rIns="0" bIns="0" rtlCol="0" anchor="t" anchorCtr="0">
            <a:normAutofit/>
          </a:bodyPr>
          <a:lstStyle/>
          <a:p>
            <a:pPr>
              <a:lnSpc>
                <a:spcPct val="90000"/>
              </a:lnSpc>
              <a:spcBef>
                <a:spcPct val="0"/>
              </a:spcBef>
              <a:spcAft>
                <a:spcPts val="600"/>
              </a:spcAft>
            </a:pPr>
            <a:r>
              <a:rPr kumimoji="0" lang="en-US" sz="3000" b="0" i="0" u="none" strike="noStrike" kern="1200" cap="all" spc="300" normalizeH="0" baseline="0" noProof="0" dirty="0">
                <a:ln>
                  <a:noFill/>
                </a:ln>
                <a:solidFill>
                  <a:schemeClr val="accent1">
                    <a:lumMod val="50000"/>
                  </a:schemeClr>
                </a:solidFill>
                <a:effectLst/>
                <a:uLnTx/>
                <a:uFillTx/>
                <a:latin typeface="+mj-lt"/>
                <a:ea typeface="+mj-ea"/>
                <a:cs typeface="Posterama" panose="020B0504020200020000" pitchFamily="34" charset="0"/>
              </a:rPr>
              <a:t>Your Investment Risk </a:t>
            </a:r>
            <a:r>
              <a:rPr lang="en-US" sz="3000" kern="1200" cap="all" spc="300" baseline="0" dirty="0">
                <a:solidFill>
                  <a:schemeClr val="accent1">
                    <a:lumMod val="50000"/>
                  </a:schemeClr>
                </a:solidFill>
                <a:latin typeface="+mj-lt"/>
                <a:ea typeface="+mj-ea"/>
                <a:cs typeface="Posterama" panose="020B0504020200020000" pitchFamily="34" charset="0"/>
              </a:rPr>
              <a:t>&amp;</a:t>
            </a:r>
            <a:r>
              <a:rPr kumimoji="0" lang="en-US" sz="3000" b="0" i="0" u="none" strike="noStrike" kern="1200" cap="all" spc="300" normalizeH="0" baseline="0" noProof="0" dirty="0">
                <a:ln>
                  <a:noFill/>
                </a:ln>
                <a:solidFill>
                  <a:schemeClr val="accent1">
                    <a:lumMod val="50000"/>
                  </a:schemeClr>
                </a:solidFill>
                <a:effectLst/>
                <a:uLnTx/>
                <a:uFillTx/>
                <a:latin typeface="+mj-lt"/>
                <a:ea typeface="+mj-ea"/>
                <a:cs typeface="Posterama" panose="020B0504020200020000" pitchFamily="34" charset="0"/>
              </a:rPr>
              <a:t> objectives</a:t>
            </a:r>
          </a:p>
        </p:txBody>
      </p:sp>
      <p:sp>
        <p:nvSpPr>
          <p:cNvPr id="2" name="Slide Number Placeholder 1">
            <a:extLst>
              <a:ext uri="{FF2B5EF4-FFF2-40B4-BE49-F238E27FC236}">
                <a16:creationId xmlns:a16="http://schemas.microsoft.com/office/drawing/2014/main" id="{10C39028-BAC4-AA9E-72C2-3208FABA98E9}"/>
              </a:ext>
            </a:extLst>
          </p:cNvPr>
          <p:cNvSpPr>
            <a:spLocks noGrp="1"/>
          </p:cNvSpPr>
          <p:nvPr>
            <p:ph type="sldNum" sz="quarter" idx="11"/>
          </p:nvPr>
        </p:nvSpPr>
        <p:spPr>
          <a:xfrm>
            <a:off x="420624" y="6019801"/>
            <a:ext cx="457200" cy="184150"/>
          </a:xfrm>
        </p:spPr>
        <p:txBody>
          <a:bodyPr vert="horz" lIns="0" tIns="0" rIns="0" bIns="0" rtlCol="0" anchor="ctr">
            <a:normAutofit/>
          </a:bodyPr>
          <a:lstStyle/>
          <a:p>
            <a:pPr>
              <a:spcAft>
                <a:spcPts val="600"/>
              </a:spcAft>
            </a:pPr>
            <a:fld id="{75DF2D63-3FF5-D547-96B9-BE9CCD1ABA58}" type="slidenum">
              <a:rPr lang="en-US" smtClean="0"/>
              <a:pPr>
                <a:spcAft>
                  <a:spcPts val="600"/>
                </a:spcAft>
              </a:pPr>
              <a:t>28</a:t>
            </a:fld>
            <a:endParaRPr lang="en-US"/>
          </a:p>
        </p:txBody>
      </p:sp>
      <p:sp>
        <p:nvSpPr>
          <p:cNvPr id="3" name="Footer Placeholder 2">
            <a:extLst>
              <a:ext uri="{FF2B5EF4-FFF2-40B4-BE49-F238E27FC236}">
                <a16:creationId xmlns:a16="http://schemas.microsoft.com/office/drawing/2014/main" id="{D26333B6-86D4-6C50-AA26-AD7264A48916}"/>
              </a:ext>
            </a:extLst>
          </p:cNvPr>
          <p:cNvSpPr>
            <a:spLocks noGrp="1"/>
          </p:cNvSpPr>
          <p:nvPr>
            <p:ph type="ftr" sz="quarter" idx="12"/>
          </p:nvPr>
        </p:nvSpPr>
        <p:spPr>
          <a:xfrm rot="16200000">
            <a:off x="-242952" y="1451496"/>
            <a:ext cx="1784352" cy="189457"/>
          </a:xfrm>
        </p:spPr>
        <p:txBody>
          <a:bodyPr vert="horz" lIns="0" tIns="0" rIns="0" bIns="0" rtlCol="0" anchor="ctr">
            <a:normAutofit/>
          </a:bodyPr>
          <a:lstStyle/>
          <a:p>
            <a:pPr>
              <a:spcAft>
                <a:spcPts val="600"/>
              </a:spcAft>
            </a:pPr>
            <a:r>
              <a:rPr lang="en-US" kern="1200" cap="all" spc="100" baseline="0">
                <a:latin typeface="Posterama" panose="020B0504020200020000" pitchFamily="34" charset="0"/>
                <a:ea typeface="+mn-ea"/>
                <a:cs typeface="+mn-cs"/>
              </a:rPr>
              <a:t>Financial review </a:t>
            </a:r>
          </a:p>
        </p:txBody>
      </p:sp>
      <p:graphicFrame>
        <p:nvGraphicFramePr>
          <p:cNvPr id="5" name="Table 4">
            <a:extLst>
              <a:ext uri="{FF2B5EF4-FFF2-40B4-BE49-F238E27FC236}">
                <a16:creationId xmlns:a16="http://schemas.microsoft.com/office/drawing/2014/main" id="{2C3B1BF0-3CBB-25DB-7DF0-1E5293197CCD}"/>
              </a:ext>
            </a:extLst>
          </p:cNvPr>
          <p:cNvGraphicFramePr>
            <a:graphicFrameLocks noGrp="1"/>
          </p:cNvGraphicFramePr>
          <p:nvPr>
            <p:extLst>
              <p:ext uri="{D42A27DB-BD31-4B8C-83A1-F6EECF244321}">
                <p14:modId xmlns:p14="http://schemas.microsoft.com/office/powerpoint/2010/main" val="2988446887"/>
              </p:ext>
            </p:extLst>
          </p:nvPr>
        </p:nvGraphicFramePr>
        <p:xfrm>
          <a:off x="838201" y="1299256"/>
          <a:ext cx="10515598" cy="5518368"/>
        </p:xfrm>
        <a:graphic>
          <a:graphicData uri="http://schemas.openxmlformats.org/drawingml/2006/table">
            <a:tbl>
              <a:tblPr firstRow="1" bandRow="1">
                <a:tableStyleId>{3B4B98B0-60AC-42C2-AFA5-B58CD77FA1E5}</a:tableStyleId>
              </a:tblPr>
              <a:tblGrid>
                <a:gridCol w="1472380">
                  <a:extLst>
                    <a:ext uri="{9D8B030D-6E8A-4147-A177-3AD203B41FA5}">
                      <a16:colId xmlns:a16="http://schemas.microsoft.com/office/drawing/2014/main" val="2753591212"/>
                    </a:ext>
                  </a:extLst>
                </a:gridCol>
                <a:gridCol w="1815006">
                  <a:extLst>
                    <a:ext uri="{9D8B030D-6E8A-4147-A177-3AD203B41FA5}">
                      <a16:colId xmlns:a16="http://schemas.microsoft.com/office/drawing/2014/main" val="1128879745"/>
                    </a:ext>
                  </a:extLst>
                </a:gridCol>
                <a:gridCol w="2566456">
                  <a:extLst>
                    <a:ext uri="{9D8B030D-6E8A-4147-A177-3AD203B41FA5}">
                      <a16:colId xmlns:a16="http://schemas.microsoft.com/office/drawing/2014/main" val="3491063197"/>
                    </a:ext>
                  </a:extLst>
                </a:gridCol>
                <a:gridCol w="2698131">
                  <a:extLst>
                    <a:ext uri="{9D8B030D-6E8A-4147-A177-3AD203B41FA5}">
                      <a16:colId xmlns:a16="http://schemas.microsoft.com/office/drawing/2014/main" val="1162571201"/>
                    </a:ext>
                  </a:extLst>
                </a:gridCol>
                <a:gridCol w="1963625">
                  <a:extLst>
                    <a:ext uri="{9D8B030D-6E8A-4147-A177-3AD203B41FA5}">
                      <a16:colId xmlns:a16="http://schemas.microsoft.com/office/drawing/2014/main" val="3888938801"/>
                    </a:ext>
                  </a:extLst>
                </a:gridCol>
              </a:tblGrid>
              <a:tr h="450087">
                <a:tc>
                  <a:txBody>
                    <a:bodyPr/>
                    <a:lstStyle/>
                    <a:p>
                      <a:r>
                        <a:rPr lang="en-CA" sz="1900" b="1" dirty="0">
                          <a:solidFill>
                            <a:schemeClr val="tx1"/>
                          </a:solidFill>
                        </a:rPr>
                        <a:t>Account</a:t>
                      </a:r>
                    </a:p>
                  </a:txBody>
                  <a:tcPr marL="110677" marR="110677" marT="55338" marB="5533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r>
                        <a:rPr lang="en-CA" sz="1900" b="1" dirty="0">
                          <a:solidFill>
                            <a:schemeClr val="tx1"/>
                          </a:solidFill>
                        </a:rPr>
                        <a:t>Objective</a:t>
                      </a:r>
                    </a:p>
                  </a:txBody>
                  <a:tcPr marL="110677" marR="110677" marT="55338" marB="5533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r>
                        <a:rPr lang="en-CA" sz="1900" b="1" dirty="0">
                          <a:solidFill>
                            <a:schemeClr val="tx1"/>
                          </a:solidFill>
                        </a:rPr>
                        <a:t>Risk Profile</a:t>
                      </a:r>
                    </a:p>
                  </a:txBody>
                  <a:tcPr marL="110677" marR="110677" marT="55338" marB="5533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r>
                        <a:rPr lang="en-CA" sz="1900" b="1" dirty="0">
                          <a:solidFill>
                            <a:schemeClr val="tx1"/>
                          </a:solidFill>
                        </a:rPr>
                        <a:t>Purpose of Account</a:t>
                      </a:r>
                    </a:p>
                  </a:txBody>
                  <a:tcPr marL="110677" marR="110677" marT="55338" marB="5533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r>
                        <a:rPr lang="en-CA" sz="1900" b="1" dirty="0">
                          <a:solidFill>
                            <a:schemeClr val="tx1"/>
                          </a:solidFill>
                        </a:rPr>
                        <a:t>Time Horizon</a:t>
                      </a:r>
                    </a:p>
                  </a:txBody>
                  <a:tcPr marL="110677" marR="110677" marT="55338" marB="5533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extLst>
                  <a:ext uri="{0D108BD9-81ED-4DB2-BD59-A6C34878D82A}">
                    <a16:rowId xmlns:a16="http://schemas.microsoft.com/office/drawing/2014/main" val="1927298736"/>
                  </a:ext>
                </a:extLst>
              </a:tr>
              <a:tr h="689796">
                <a:tc>
                  <a:txBody>
                    <a:bodyPr/>
                    <a:lstStyle/>
                    <a:p>
                      <a:r>
                        <a:rPr lang="en-CA" sz="1900" dirty="0"/>
                        <a:t>RRSP</a:t>
                      </a:r>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r>
                        <a:rPr lang="en-CA" sz="1900" dirty="0"/>
                        <a:t>100% growth</a:t>
                      </a:r>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1900"/>
                        <a:t>100% medium risk</a:t>
                      </a:r>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3606153"/>
                  </a:ext>
                </a:extLst>
              </a:tr>
              <a:tr h="689796">
                <a:tc>
                  <a:txBody>
                    <a:bodyPr/>
                    <a:lstStyle/>
                    <a:p>
                      <a:r>
                        <a:rPr lang="en-CA" sz="1900" dirty="0"/>
                        <a:t>TFSA</a:t>
                      </a:r>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endParaRPr lang="en-CA" sz="190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9592314"/>
                  </a:ext>
                </a:extLst>
              </a:tr>
              <a:tr h="689796">
                <a:tc>
                  <a:txBody>
                    <a:bodyPr/>
                    <a:lstStyle/>
                    <a:p>
                      <a:r>
                        <a:rPr lang="en-CA" sz="1900" dirty="0"/>
                        <a:t>NON REG</a:t>
                      </a:r>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2997537"/>
                  </a:ext>
                </a:extLst>
              </a:tr>
              <a:tr h="689796">
                <a:tc>
                  <a:txBody>
                    <a:bodyPr/>
                    <a:lstStyle/>
                    <a:p>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endParaRPr lang="en-CA" sz="190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8216238"/>
                  </a:ext>
                </a:extLst>
              </a:tr>
              <a:tr h="689796">
                <a:tc>
                  <a:txBody>
                    <a:bodyPr/>
                    <a:lstStyle/>
                    <a:p>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endParaRPr lang="en-CA" sz="190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1345024"/>
                  </a:ext>
                </a:extLst>
              </a:tr>
              <a:tr h="689796">
                <a:tc>
                  <a:txBody>
                    <a:bodyPr/>
                    <a:lstStyle/>
                    <a:p>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endParaRPr lang="en-CA" sz="190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33473498"/>
                  </a:ext>
                </a:extLst>
              </a:tr>
              <a:tr h="689796">
                <a:tc>
                  <a:txBody>
                    <a:bodyPr/>
                    <a:lstStyle/>
                    <a:p>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endParaRPr lang="en-CA" sz="190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89501085"/>
                  </a:ext>
                </a:extLst>
              </a:tr>
            </a:tbl>
          </a:graphicData>
        </a:graphic>
      </p:graphicFrame>
    </p:spTree>
    <p:extLst>
      <p:ext uri="{BB962C8B-B14F-4D97-AF65-F5344CB8AC3E}">
        <p14:creationId xmlns:p14="http://schemas.microsoft.com/office/powerpoint/2010/main" val="366398823"/>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D0CAF1-3DEF-38C1-597B-E1E164829E19}"/>
              </a:ext>
            </a:extLst>
          </p:cNvPr>
          <p:cNvSpPr txBox="1"/>
          <p:nvPr/>
        </p:nvSpPr>
        <p:spPr>
          <a:xfrm>
            <a:off x="877824" y="631824"/>
            <a:ext cx="10058400" cy="914400"/>
          </a:xfrm>
          <a:prstGeom prst="rect">
            <a:avLst/>
          </a:prstGeom>
        </p:spPr>
        <p:txBody>
          <a:bodyPr vert="horz" lIns="0" tIns="0" rIns="0" bIns="0" rtlCol="0" anchor="t" anchorCtr="0">
            <a:normAutofit/>
          </a:bodyPr>
          <a:lstStyle/>
          <a:p>
            <a:pPr>
              <a:lnSpc>
                <a:spcPct val="90000"/>
              </a:lnSpc>
              <a:spcBef>
                <a:spcPct val="0"/>
              </a:spcBef>
              <a:spcAft>
                <a:spcPts val="600"/>
              </a:spcAft>
            </a:pPr>
            <a:r>
              <a:rPr kumimoji="0" lang="en-US" sz="3000" b="0" i="0" u="none" strike="noStrike" kern="1200" cap="all" spc="300" normalizeH="0" baseline="0" noProof="0" dirty="0">
                <a:ln>
                  <a:noFill/>
                </a:ln>
                <a:solidFill>
                  <a:schemeClr val="accent1">
                    <a:lumMod val="50000"/>
                  </a:schemeClr>
                </a:solidFill>
                <a:effectLst/>
                <a:uLnTx/>
                <a:uFillTx/>
                <a:latin typeface="+mj-lt"/>
                <a:ea typeface="+mj-ea"/>
                <a:cs typeface="Posterama" panose="020B0504020200020000" pitchFamily="34" charset="0"/>
              </a:rPr>
              <a:t>RRIF withdrawals </a:t>
            </a:r>
          </a:p>
        </p:txBody>
      </p:sp>
      <p:sp>
        <p:nvSpPr>
          <p:cNvPr id="2" name="Slide Number Placeholder 1">
            <a:extLst>
              <a:ext uri="{FF2B5EF4-FFF2-40B4-BE49-F238E27FC236}">
                <a16:creationId xmlns:a16="http://schemas.microsoft.com/office/drawing/2014/main" id="{10C39028-BAC4-AA9E-72C2-3208FABA98E9}"/>
              </a:ext>
            </a:extLst>
          </p:cNvPr>
          <p:cNvSpPr>
            <a:spLocks noGrp="1"/>
          </p:cNvSpPr>
          <p:nvPr>
            <p:ph type="sldNum" sz="quarter" idx="11"/>
          </p:nvPr>
        </p:nvSpPr>
        <p:spPr>
          <a:xfrm>
            <a:off x="420624" y="6019801"/>
            <a:ext cx="457200" cy="184150"/>
          </a:xfrm>
        </p:spPr>
        <p:txBody>
          <a:bodyPr vert="horz" lIns="0" tIns="0" rIns="0" bIns="0" rtlCol="0" anchor="ctr">
            <a:normAutofit/>
          </a:bodyPr>
          <a:lstStyle/>
          <a:p>
            <a:pPr>
              <a:spcAft>
                <a:spcPts val="600"/>
              </a:spcAft>
            </a:pPr>
            <a:fld id="{75DF2D63-3FF5-D547-96B9-BE9CCD1ABA58}" type="slidenum">
              <a:rPr lang="en-US" smtClean="0"/>
              <a:pPr>
                <a:spcAft>
                  <a:spcPts val="600"/>
                </a:spcAft>
              </a:pPr>
              <a:t>29</a:t>
            </a:fld>
            <a:endParaRPr lang="en-US"/>
          </a:p>
        </p:txBody>
      </p:sp>
      <p:sp>
        <p:nvSpPr>
          <p:cNvPr id="3" name="Footer Placeholder 2">
            <a:extLst>
              <a:ext uri="{FF2B5EF4-FFF2-40B4-BE49-F238E27FC236}">
                <a16:creationId xmlns:a16="http://schemas.microsoft.com/office/drawing/2014/main" id="{D26333B6-86D4-6C50-AA26-AD7264A48916}"/>
              </a:ext>
            </a:extLst>
          </p:cNvPr>
          <p:cNvSpPr>
            <a:spLocks noGrp="1"/>
          </p:cNvSpPr>
          <p:nvPr>
            <p:ph type="ftr" sz="quarter" idx="12"/>
          </p:nvPr>
        </p:nvSpPr>
        <p:spPr>
          <a:xfrm rot="16200000">
            <a:off x="-242952" y="1451496"/>
            <a:ext cx="1784352" cy="189457"/>
          </a:xfrm>
        </p:spPr>
        <p:txBody>
          <a:bodyPr vert="horz" lIns="0" tIns="0" rIns="0" bIns="0" rtlCol="0" anchor="ctr">
            <a:normAutofit/>
          </a:bodyPr>
          <a:lstStyle/>
          <a:p>
            <a:pPr>
              <a:spcAft>
                <a:spcPts val="600"/>
              </a:spcAft>
            </a:pPr>
            <a:r>
              <a:rPr lang="en-US" kern="1200" cap="all" spc="100" baseline="0">
                <a:latin typeface="Posterama" panose="020B0504020200020000" pitchFamily="34" charset="0"/>
                <a:ea typeface="+mn-ea"/>
                <a:cs typeface="+mn-cs"/>
              </a:rPr>
              <a:t>Financial review </a:t>
            </a:r>
          </a:p>
        </p:txBody>
      </p:sp>
      <p:graphicFrame>
        <p:nvGraphicFramePr>
          <p:cNvPr id="5" name="Table 4">
            <a:extLst>
              <a:ext uri="{FF2B5EF4-FFF2-40B4-BE49-F238E27FC236}">
                <a16:creationId xmlns:a16="http://schemas.microsoft.com/office/drawing/2014/main" id="{2C3B1BF0-3CBB-25DB-7DF0-1E5293197CCD}"/>
              </a:ext>
            </a:extLst>
          </p:cNvPr>
          <p:cNvGraphicFramePr>
            <a:graphicFrameLocks noGrp="1"/>
          </p:cNvGraphicFramePr>
          <p:nvPr>
            <p:extLst>
              <p:ext uri="{D42A27DB-BD31-4B8C-83A1-F6EECF244321}">
                <p14:modId xmlns:p14="http://schemas.microsoft.com/office/powerpoint/2010/main" val="1466728578"/>
              </p:ext>
            </p:extLst>
          </p:nvPr>
        </p:nvGraphicFramePr>
        <p:xfrm>
          <a:off x="838201" y="1299256"/>
          <a:ext cx="10515598" cy="2759184"/>
        </p:xfrm>
        <a:graphic>
          <a:graphicData uri="http://schemas.openxmlformats.org/drawingml/2006/table">
            <a:tbl>
              <a:tblPr firstRow="1" bandRow="1">
                <a:tableStyleId>{3B4B98B0-60AC-42C2-AFA5-B58CD77FA1E5}</a:tableStyleId>
              </a:tblPr>
              <a:tblGrid>
                <a:gridCol w="1472380">
                  <a:extLst>
                    <a:ext uri="{9D8B030D-6E8A-4147-A177-3AD203B41FA5}">
                      <a16:colId xmlns:a16="http://schemas.microsoft.com/office/drawing/2014/main" val="2753591212"/>
                    </a:ext>
                  </a:extLst>
                </a:gridCol>
                <a:gridCol w="1815006">
                  <a:extLst>
                    <a:ext uri="{9D8B030D-6E8A-4147-A177-3AD203B41FA5}">
                      <a16:colId xmlns:a16="http://schemas.microsoft.com/office/drawing/2014/main" val="1128879745"/>
                    </a:ext>
                  </a:extLst>
                </a:gridCol>
                <a:gridCol w="2566456">
                  <a:extLst>
                    <a:ext uri="{9D8B030D-6E8A-4147-A177-3AD203B41FA5}">
                      <a16:colId xmlns:a16="http://schemas.microsoft.com/office/drawing/2014/main" val="3491063197"/>
                    </a:ext>
                  </a:extLst>
                </a:gridCol>
                <a:gridCol w="2698131">
                  <a:extLst>
                    <a:ext uri="{9D8B030D-6E8A-4147-A177-3AD203B41FA5}">
                      <a16:colId xmlns:a16="http://schemas.microsoft.com/office/drawing/2014/main" val="1162571201"/>
                    </a:ext>
                  </a:extLst>
                </a:gridCol>
                <a:gridCol w="1963625">
                  <a:extLst>
                    <a:ext uri="{9D8B030D-6E8A-4147-A177-3AD203B41FA5}">
                      <a16:colId xmlns:a16="http://schemas.microsoft.com/office/drawing/2014/main" val="3888938801"/>
                    </a:ext>
                  </a:extLst>
                </a:gridCol>
              </a:tblGrid>
              <a:tr h="450087">
                <a:tc>
                  <a:txBody>
                    <a:bodyPr/>
                    <a:lstStyle/>
                    <a:p>
                      <a:r>
                        <a:rPr lang="en-CA" sz="1900" b="1" dirty="0">
                          <a:solidFill>
                            <a:schemeClr val="tx1"/>
                          </a:solidFill>
                        </a:rPr>
                        <a:t>Account</a:t>
                      </a:r>
                    </a:p>
                  </a:txBody>
                  <a:tcPr marL="110677" marR="110677" marT="55338" marB="5533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r>
                        <a:rPr lang="en-CA" sz="1900" b="1" dirty="0">
                          <a:solidFill>
                            <a:schemeClr val="tx1"/>
                          </a:solidFill>
                        </a:rPr>
                        <a:t>Monthly Amount</a:t>
                      </a:r>
                    </a:p>
                  </a:txBody>
                  <a:tcPr marL="110677" marR="110677" marT="55338" marB="5533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r>
                        <a:rPr lang="en-CA" sz="1900" b="1" dirty="0">
                          <a:solidFill>
                            <a:schemeClr val="tx1"/>
                          </a:solidFill>
                        </a:rPr>
                        <a:t>Taxes </a:t>
                      </a:r>
                    </a:p>
                    <a:p>
                      <a:pPr algn="ctr"/>
                      <a:r>
                        <a:rPr lang="en-CA" sz="1900" b="1" dirty="0">
                          <a:solidFill>
                            <a:schemeClr val="tx1"/>
                          </a:solidFill>
                        </a:rPr>
                        <a:t>Withheld and %</a:t>
                      </a:r>
                    </a:p>
                  </a:txBody>
                  <a:tcPr marL="110677" marR="110677" marT="55338" marB="5533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r>
                        <a:rPr lang="en-CA" sz="1900" b="1" dirty="0">
                          <a:solidFill>
                            <a:schemeClr val="tx1"/>
                          </a:solidFill>
                        </a:rPr>
                        <a:t>Date </a:t>
                      </a:r>
                    </a:p>
                  </a:txBody>
                  <a:tcPr marL="110677" marR="110677" marT="55338" marB="5533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r>
                        <a:rPr lang="en-CA" sz="1900" b="1" dirty="0">
                          <a:solidFill>
                            <a:schemeClr val="tx1"/>
                          </a:solidFill>
                        </a:rPr>
                        <a:t>Amount deposited </a:t>
                      </a:r>
                    </a:p>
                  </a:txBody>
                  <a:tcPr marL="110677" marR="110677" marT="55338" marB="5533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extLst>
                  <a:ext uri="{0D108BD9-81ED-4DB2-BD59-A6C34878D82A}">
                    <a16:rowId xmlns:a16="http://schemas.microsoft.com/office/drawing/2014/main" val="1927298736"/>
                  </a:ext>
                </a:extLst>
              </a:tr>
              <a:tr h="689796">
                <a:tc>
                  <a:txBody>
                    <a:bodyPr/>
                    <a:lstStyle/>
                    <a:p>
                      <a:r>
                        <a:rPr lang="en-CA" sz="1900" dirty="0"/>
                        <a:t>RRIF</a:t>
                      </a:r>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3606153"/>
                  </a:ext>
                </a:extLst>
              </a:tr>
              <a:tr h="689796">
                <a:tc>
                  <a:txBody>
                    <a:bodyPr/>
                    <a:lstStyle/>
                    <a:p>
                      <a:r>
                        <a:rPr lang="en-CA" sz="1900" dirty="0"/>
                        <a:t>RRIF</a:t>
                      </a:r>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endParaRPr lang="en-CA" sz="190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9592314"/>
                  </a:ext>
                </a:extLst>
              </a:tr>
              <a:tr h="689796">
                <a:tc>
                  <a:txBody>
                    <a:bodyPr/>
                    <a:lstStyle/>
                    <a:p>
                      <a:r>
                        <a:rPr lang="en-CA" sz="1900" dirty="0"/>
                        <a:t>RRIF</a:t>
                      </a:r>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E1"/>
                    </a:solidFill>
                  </a:tcPr>
                </a:tc>
                <a:tc>
                  <a:txBody>
                    <a:bodyPr/>
                    <a:lstStyle/>
                    <a:p>
                      <a:pPr algn="ctr"/>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CA" sz="1900" dirty="0"/>
                    </a:p>
                  </a:txBody>
                  <a:tcPr marL="110677" marR="110677" marT="55338" marB="553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2997537"/>
                  </a:ext>
                </a:extLst>
              </a:tr>
            </a:tbl>
          </a:graphicData>
        </a:graphic>
      </p:graphicFrame>
    </p:spTree>
    <p:extLst>
      <p:ext uri="{BB962C8B-B14F-4D97-AF65-F5344CB8AC3E}">
        <p14:creationId xmlns:p14="http://schemas.microsoft.com/office/powerpoint/2010/main" val="338069248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7DBE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a:xfrm>
            <a:off x="4498848" y="654048"/>
            <a:ext cx="7235480" cy="708338"/>
          </a:xfrm>
        </p:spPr>
        <p:txBody>
          <a:bodyPr/>
          <a:lstStyle/>
          <a:p>
            <a:r>
              <a:rPr lang="en-US" sz="3700">
                <a:solidFill>
                  <a:schemeClr val="accent1">
                    <a:lumMod val="50000"/>
                  </a:schemeClr>
                </a:solidFill>
              </a:rPr>
              <a:t>Personal update</a:t>
            </a:r>
          </a:p>
        </p:txBody>
      </p:sp>
      <p:sp>
        <p:nvSpPr>
          <p:cNvPr id="5" name="Footer Placeholder 4">
            <a:extLst>
              <a:ext uri="{FF2B5EF4-FFF2-40B4-BE49-F238E27FC236}">
                <a16:creationId xmlns:a16="http://schemas.microsoft.com/office/drawing/2014/main" id="{241D8BC6-DD9D-7F06-3B9F-9F2B462E4984}"/>
              </a:ext>
            </a:extLst>
          </p:cNvPr>
          <p:cNvSpPr>
            <a:spLocks noGrp="1"/>
          </p:cNvSpPr>
          <p:nvPr>
            <p:ph type="ftr" sz="quarter" idx="12"/>
          </p:nvPr>
        </p:nvSpPr>
        <p:spPr/>
        <p:txBody>
          <a:bodyPr/>
          <a:lstStyle/>
          <a:p>
            <a:r>
              <a:rPr lang="en-US"/>
              <a:t>Financial review</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fld id="{75DF2D63-3FF5-D547-96B9-BE9CCD1ABA58}" type="slidenum">
              <a:rPr lang="en-US" smtClean="0"/>
              <a:pPr/>
              <a:t>3</a:t>
            </a:fld>
            <a:endParaRPr lang="en-US"/>
          </a:p>
        </p:txBody>
      </p:sp>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4498848" y="1491017"/>
            <a:ext cx="7059942" cy="3875965"/>
          </a:xfrm>
        </p:spPr>
        <p:txBody>
          <a:bodyPr/>
          <a:lstStyle/>
          <a:p>
            <a:pPr marL="342900" lvl="0" indent="-342900">
              <a:lnSpc>
                <a:spcPct val="100000"/>
              </a:lnSpc>
              <a:buSzPts val="1800"/>
              <a:buFont typeface="Wingdings" panose="05000000000000000000" pitchFamily="2" charset="2"/>
              <a:buChar char="Ø"/>
              <a:tabLst>
                <a:tab pos="933450" algn="l"/>
              </a:tabLst>
            </a:pPr>
            <a:r>
              <a:rPr lang="en-US" sz="1800" dirty="0">
                <a:solidFill>
                  <a:srgbClr val="000000"/>
                </a:solidFill>
                <a:effectLst/>
                <a:ea typeface="Wingdings" panose="05000000000000000000" pitchFamily="2" charset="2"/>
                <a:cs typeface="Wingdings" panose="05000000000000000000" pitchFamily="2" charset="2"/>
              </a:rPr>
              <a:t>To make today’s meeting worthwhile, you would like to </a:t>
            </a:r>
            <a:r>
              <a:rPr lang="en-US" sz="1800" dirty="0">
                <a:solidFill>
                  <a:srgbClr val="000000"/>
                </a:solidFill>
                <a:ea typeface="Wingdings" panose="05000000000000000000" pitchFamily="2" charset="2"/>
                <a:cs typeface="Wingdings" panose="05000000000000000000" pitchFamily="2" charset="2"/>
              </a:rPr>
              <a:t>cover:</a:t>
            </a:r>
          </a:p>
          <a:p>
            <a:pPr marL="342900" lvl="0" indent="-342900">
              <a:lnSpc>
                <a:spcPct val="100000"/>
              </a:lnSpc>
              <a:buSzPts val="1800"/>
              <a:buFont typeface="Wingdings" panose="05000000000000000000" pitchFamily="2" charset="2"/>
              <a:buChar char="Ø"/>
              <a:tabLst>
                <a:tab pos="933450" algn="l"/>
              </a:tabLst>
            </a:pPr>
            <a:r>
              <a:rPr lang="en-US" sz="1800" spc="-10" dirty="0">
                <a:solidFill>
                  <a:srgbClr val="000000"/>
                </a:solidFill>
                <a:ea typeface="Wingdings" panose="05000000000000000000" pitchFamily="2" charset="2"/>
                <a:cs typeface="Wingdings" panose="05000000000000000000" pitchFamily="2" charset="2"/>
              </a:rPr>
              <a:t>Today we will be addressing your worries and concerns regarding:</a:t>
            </a:r>
          </a:p>
          <a:p>
            <a:pPr marL="342900" lvl="0" indent="-342900">
              <a:lnSpc>
                <a:spcPct val="100000"/>
              </a:lnSpc>
              <a:buSzPts val="1800"/>
              <a:buFont typeface="Wingdings" panose="05000000000000000000" pitchFamily="2" charset="2"/>
              <a:buChar char="Ø"/>
              <a:tabLst>
                <a:tab pos="933450" algn="l"/>
              </a:tabLst>
            </a:pPr>
            <a:r>
              <a:rPr lang="en-US" sz="1800" dirty="0">
                <a:solidFill>
                  <a:srgbClr val="000000"/>
                </a:solidFill>
                <a:effectLst/>
                <a:ea typeface="Wingdings" panose="05000000000000000000" pitchFamily="2" charset="2"/>
                <a:cs typeface="Wingdings" panose="05000000000000000000" pitchFamily="2" charset="2"/>
              </a:rPr>
              <a:t>What’s gone well since we last spoke?</a:t>
            </a:r>
          </a:p>
          <a:p>
            <a:pPr marL="342900" lvl="0" indent="-342900">
              <a:lnSpc>
                <a:spcPct val="100000"/>
              </a:lnSpc>
              <a:buSzPts val="1800"/>
              <a:buFont typeface="Wingdings" panose="05000000000000000000" pitchFamily="2" charset="2"/>
              <a:buChar char="Ø"/>
              <a:tabLst>
                <a:tab pos="933450" algn="l"/>
              </a:tabLst>
            </a:pPr>
            <a:r>
              <a:rPr lang="en-US" sz="1800" dirty="0">
                <a:solidFill>
                  <a:srgbClr val="000000"/>
                </a:solidFill>
                <a:effectLst/>
                <a:ea typeface="Wingdings" panose="05000000000000000000" pitchFamily="2" charset="2"/>
                <a:cs typeface="Wingdings" panose="05000000000000000000" pitchFamily="2" charset="2"/>
              </a:rPr>
              <a:t>What’s</a:t>
            </a:r>
            <a:r>
              <a:rPr lang="en-US" sz="1800" spc="-25" dirty="0">
                <a:solidFill>
                  <a:srgbClr val="000000"/>
                </a:solidFill>
                <a:effectLst/>
                <a:ea typeface="Wingdings" panose="05000000000000000000" pitchFamily="2" charset="2"/>
                <a:cs typeface="Wingdings" panose="05000000000000000000" pitchFamily="2" charset="2"/>
              </a:rPr>
              <a:t> </a:t>
            </a:r>
            <a:r>
              <a:rPr lang="en-US" sz="1800" dirty="0">
                <a:solidFill>
                  <a:srgbClr val="000000"/>
                </a:solidFill>
                <a:effectLst/>
                <a:ea typeface="Wingdings" panose="05000000000000000000" pitchFamily="2" charset="2"/>
                <a:cs typeface="Wingdings" panose="05000000000000000000" pitchFamily="2" charset="2"/>
              </a:rPr>
              <a:t>been</a:t>
            </a:r>
            <a:r>
              <a:rPr lang="en-US" sz="1800" spc="-30" dirty="0">
                <a:solidFill>
                  <a:srgbClr val="000000"/>
                </a:solidFill>
                <a:effectLst/>
                <a:ea typeface="Wingdings" panose="05000000000000000000" pitchFamily="2" charset="2"/>
                <a:cs typeface="Wingdings" panose="05000000000000000000" pitchFamily="2" charset="2"/>
              </a:rPr>
              <a:t> </a:t>
            </a:r>
            <a:r>
              <a:rPr lang="en-US" sz="1800" dirty="0">
                <a:solidFill>
                  <a:srgbClr val="000000"/>
                </a:solidFill>
                <a:effectLst/>
                <a:ea typeface="Wingdings" panose="05000000000000000000" pitchFamily="2" charset="2"/>
                <a:cs typeface="Wingdings" panose="05000000000000000000" pitchFamily="2" charset="2"/>
              </a:rPr>
              <a:t>keeping</a:t>
            </a:r>
            <a:r>
              <a:rPr lang="en-US" sz="1800" spc="-20" dirty="0">
                <a:solidFill>
                  <a:srgbClr val="000000"/>
                </a:solidFill>
                <a:effectLst/>
                <a:ea typeface="Wingdings" panose="05000000000000000000" pitchFamily="2" charset="2"/>
                <a:cs typeface="Wingdings" panose="05000000000000000000" pitchFamily="2" charset="2"/>
              </a:rPr>
              <a:t> </a:t>
            </a:r>
            <a:r>
              <a:rPr lang="en-US" sz="1800" dirty="0">
                <a:solidFill>
                  <a:srgbClr val="000000"/>
                </a:solidFill>
                <a:effectLst/>
                <a:ea typeface="Wingdings" panose="05000000000000000000" pitchFamily="2" charset="2"/>
                <a:cs typeface="Wingdings" panose="05000000000000000000" pitchFamily="2" charset="2"/>
              </a:rPr>
              <a:t>you</a:t>
            </a:r>
            <a:r>
              <a:rPr lang="en-US" sz="1800" spc="-30" dirty="0">
                <a:solidFill>
                  <a:srgbClr val="000000"/>
                </a:solidFill>
                <a:effectLst/>
                <a:ea typeface="Wingdings" panose="05000000000000000000" pitchFamily="2" charset="2"/>
                <a:cs typeface="Wingdings" panose="05000000000000000000" pitchFamily="2" charset="2"/>
              </a:rPr>
              <a:t> </a:t>
            </a:r>
            <a:r>
              <a:rPr lang="en-US" sz="1800" dirty="0">
                <a:solidFill>
                  <a:srgbClr val="000000"/>
                </a:solidFill>
                <a:effectLst/>
                <a:ea typeface="Wingdings" panose="05000000000000000000" pitchFamily="2" charset="2"/>
                <a:cs typeface="Wingdings" panose="05000000000000000000" pitchFamily="2" charset="2"/>
              </a:rPr>
              <a:t>busy</a:t>
            </a:r>
            <a:r>
              <a:rPr lang="en-US" sz="1800" spc="-10" dirty="0">
                <a:solidFill>
                  <a:srgbClr val="000000"/>
                </a:solidFill>
                <a:effectLst/>
                <a:ea typeface="Wingdings" panose="05000000000000000000" pitchFamily="2" charset="2"/>
                <a:cs typeface="Wingdings" panose="05000000000000000000" pitchFamily="2" charset="2"/>
              </a:rPr>
              <a:t> lately?</a:t>
            </a:r>
            <a:endParaRPr lang="en-CA" sz="1800" dirty="0">
              <a:effectLst/>
              <a:ea typeface="Arial" panose="020B0604020202020204" pitchFamily="34" charset="0"/>
            </a:endParaRPr>
          </a:p>
          <a:p>
            <a:pPr marL="342900" lvl="0" indent="-342900">
              <a:lnSpc>
                <a:spcPct val="100000"/>
              </a:lnSpc>
              <a:buSzPts val="1800"/>
              <a:buFont typeface="Wingdings" panose="05000000000000000000" pitchFamily="2" charset="2"/>
              <a:buChar char="Ø"/>
              <a:tabLst>
                <a:tab pos="933450" algn="l"/>
              </a:tabLst>
            </a:pPr>
            <a:r>
              <a:rPr lang="en-US" sz="1800" dirty="0">
                <a:solidFill>
                  <a:srgbClr val="000000"/>
                </a:solidFill>
                <a:effectLst/>
                <a:ea typeface="Wingdings" panose="05000000000000000000" pitchFamily="2" charset="2"/>
                <a:cs typeface="Wingdings" panose="05000000000000000000" pitchFamily="2" charset="2"/>
              </a:rPr>
              <a:t>What’s</a:t>
            </a:r>
            <a:r>
              <a:rPr lang="en-US" sz="1800" spc="-50" dirty="0">
                <a:solidFill>
                  <a:srgbClr val="000000"/>
                </a:solidFill>
                <a:effectLst/>
                <a:ea typeface="Wingdings" panose="05000000000000000000" pitchFamily="2" charset="2"/>
                <a:cs typeface="Wingdings" panose="05000000000000000000" pitchFamily="2" charset="2"/>
              </a:rPr>
              <a:t> </a:t>
            </a:r>
            <a:r>
              <a:rPr lang="en-US" sz="1800" dirty="0">
                <a:solidFill>
                  <a:srgbClr val="000000"/>
                </a:solidFill>
                <a:effectLst/>
                <a:ea typeface="Wingdings" panose="05000000000000000000" pitchFamily="2" charset="2"/>
                <a:cs typeface="Wingdings" panose="05000000000000000000" pitchFamily="2" charset="2"/>
              </a:rPr>
              <a:t>changed</a:t>
            </a:r>
            <a:r>
              <a:rPr lang="en-US" sz="1800" spc="-30" dirty="0">
                <a:solidFill>
                  <a:srgbClr val="000000"/>
                </a:solidFill>
                <a:effectLst/>
                <a:ea typeface="Wingdings" panose="05000000000000000000" pitchFamily="2" charset="2"/>
                <a:cs typeface="Wingdings" panose="05000000000000000000" pitchFamily="2" charset="2"/>
              </a:rPr>
              <a:t> </a:t>
            </a:r>
            <a:r>
              <a:rPr lang="en-US" sz="1800" dirty="0">
                <a:solidFill>
                  <a:srgbClr val="000000"/>
                </a:solidFill>
                <a:effectLst/>
                <a:ea typeface="Wingdings" panose="05000000000000000000" pitchFamily="2" charset="2"/>
                <a:cs typeface="Wingdings" panose="05000000000000000000" pitchFamily="2" charset="2"/>
              </a:rPr>
              <a:t>in</a:t>
            </a:r>
            <a:r>
              <a:rPr lang="en-US" sz="1800" spc="-25" dirty="0">
                <a:solidFill>
                  <a:srgbClr val="000000"/>
                </a:solidFill>
                <a:effectLst/>
                <a:ea typeface="Wingdings" panose="05000000000000000000" pitchFamily="2" charset="2"/>
                <a:cs typeface="Wingdings" panose="05000000000000000000" pitchFamily="2" charset="2"/>
              </a:rPr>
              <a:t> </a:t>
            </a:r>
            <a:r>
              <a:rPr lang="en-US" sz="1800" dirty="0">
                <a:solidFill>
                  <a:srgbClr val="000000"/>
                </a:solidFill>
                <a:effectLst/>
                <a:ea typeface="Wingdings" panose="05000000000000000000" pitchFamily="2" charset="2"/>
                <a:cs typeface="Wingdings" panose="05000000000000000000" pitchFamily="2" charset="2"/>
              </a:rPr>
              <a:t>your</a:t>
            </a:r>
            <a:r>
              <a:rPr lang="en-US" sz="1800" spc="-20" dirty="0">
                <a:solidFill>
                  <a:srgbClr val="000000"/>
                </a:solidFill>
                <a:effectLst/>
                <a:ea typeface="Wingdings" panose="05000000000000000000" pitchFamily="2" charset="2"/>
                <a:cs typeface="Wingdings" panose="05000000000000000000" pitchFamily="2" charset="2"/>
              </a:rPr>
              <a:t> </a:t>
            </a:r>
            <a:r>
              <a:rPr lang="en-US" sz="1800" dirty="0">
                <a:solidFill>
                  <a:srgbClr val="000000"/>
                </a:solidFill>
                <a:effectLst/>
                <a:ea typeface="Wingdings" panose="05000000000000000000" pitchFamily="2" charset="2"/>
                <a:cs typeface="Wingdings" panose="05000000000000000000" pitchFamily="2" charset="2"/>
              </a:rPr>
              <a:t>life</a:t>
            </a:r>
            <a:r>
              <a:rPr lang="en-US" sz="1800" spc="-15" dirty="0">
                <a:solidFill>
                  <a:srgbClr val="000000"/>
                </a:solidFill>
                <a:effectLst/>
                <a:ea typeface="Wingdings" panose="05000000000000000000" pitchFamily="2" charset="2"/>
                <a:cs typeface="Wingdings" panose="05000000000000000000" pitchFamily="2" charset="2"/>
              </a:rPr>
              <a:t> </a:t>
            </a:r>
            <a:r>
              <a:rPr lang="en-US" sz="1800" dirty="0">
                <a:solidFill>
                  <a:srgbClr val="000000"/>
                </a:solidFill>
                <a:effectLst/>
                <a:ea typeface="Wingdings" panose="05000000000000000000" pitchFamily="2" charset="2"/>
                <a:cs typeface="Wingdings" panose="05000000000000000000" pitchFamily="2" charset="2"/>
              </a:rPr>
              <a:t>(and</a:t>
            </a:r>
            <a:r>
              <a:rPr lang="en-US" sz="1800" spc="-30" dirty="0">
                <a:solidFill>
                  <a:srgbClr val="000000"/>
                </a:solidFill>
                <a:effectLst/>
                <a:ea typeface="Wingdings" panose="05000000000000000000" pitchFamily="2" charset="2"/>
                <a:cs typeface="Wingdings" panose="05000000000000000000" pitchFamily="2" charset="2"/>
              </a:rPr>
              <a:t> </a:t>
            </a:r>
            <a:r>
              <a:rPr lang="en-US" sz="1800" dirty="0">
                <a:solidFill>
                  <a:srgbClr val="000000"/>
                </a:solidFill>
                <a:effectLst/>
                <a:ea typeface="Wingdings" panose="05000000000000000000" pitchFamily="2" charset="2"/>
                <a:cs typeface="Wingdings" panose="05000000000000000000" pitchFamily="2" charset="2"/>
              </a:rPr>
              <a:t>your</a:t>
            </a:r>
            <a:r>
              <a:rPr lang="en-US" sz="1800" spc="-5" dirty="0">
                <a:solidFill>
                  <a:srgbClr val="000000"/>
                </a:solidFill>
                <a:effectLst/>
                <a:ea typeface="Wingdings" panose="05000000000000000000" pitchFamily="2" charset="2"/>
                <a:cs typeface="Wingdings" panose="05000000000000000000" pitchFamily="2" charset="2"/>
              </a:rPr>
              <a:t> </a:t>
            </a:r>
            <a:r>
              <a:rPr lang="en-US" sz="1800" dirty="0">
                <a:solidFill>
                  <a:srgbClr val="000000"/>
                </a:solidFill>
                <a:effectLst/>
                <a:ea typeface="Wingdings" panose="05000000000000000000" pitchFamily="2" charset="2"/>
                <a:cs typeface="Wingdings" panose="05000000000000000000" pitchFamily="2" charset="2"/>
              </a:rPr>
              <a:t>family’s</a:t>
            </a:r>
            <a:r>
              <a:rPr lang="en-US" sz="1800" spc="-5" dirty="0">
                <a:solidFill>
                  <a:srgbClr val="000000"/>
                </a:solidFill>
                <a:effectLst/>
                <a:ea typeface="Wingdings" panose="05000000000000000000" pitchFamily="2" charset="2"/>
                <a:cs typeface="Wingdings" panose="05000000000000000000" pitchFamily="2" charset="2"/>
              </a:rPr>
              <a:t> </a:t>
            </a:r>
            <a:r>
              <a:rPr lang="en-US" sz="1800" dirty="0">
                <a:solidFill>
                  <a:srgbClr val="000000"/>
                </a:solidFill>
                <a:effectLst/>
                <a:ea typeface="Wingdings" panose="05000000000000000000" pitchFamily="2" charset="2"/>
                <a:cs typeface="Wingdings" panose="05000000000000000000" pitchFamily="2" charset="2"/>
              </a:rPr>
              <a:t>lives)</a:t>
            </a:r>
            <a:r>
              <a:rPr lang="en-US" sz="1800" spc="-5" dirty="0">
                <a:solidFill>
                  <a:srgbClr val="000000"/>
                </a:solidFill>
                <a:effectLst/>
                <a:ea typeface="Wingdings" panose="05000000000000000000" pitchFamily="2" charset="2"/>
                <a:cs typeface="Wingdings" panose="05000000000000000000" pitchFamily="2" charset="2"/>
              </a:rPr>
              <a:t> </a:t>
            </a:r>
            <a:r>
              <a:rPr lang="en-US" sz="1800" dirty="0">
                <a:solidFill>
                  <a:srgbClr val="000000"/>
                </a:solidFill>
                <a:effectLst/>
                <a:ea typeface="Wingdings" panose="05000000000000000000" pitchFamily="2" charset="2"/>
                <a:cs typeface="Wingdings" panose="05000000000000000000" pitchFamily="2" charset="2"/>
              </a:rPr>
              <a:t>since</a:t>
            </a:r>
            <a:r>
              <a:rPr lang="en-US" sz="1800" spc="-25" dirty="0">
                <a:solidFill>
                  <a:srgbClr val="000000"/>
                </a:solidFill>
                <a:effectLst/>
                <a:ea typeface="Wingdings" panose="05000000000000000000" pitchFamily="2" charset="2"/>
                <a:cs typeface="Wingdings" panose="05000000000000000000" pitchFamily="2" charset="2"/>
              </a:rPr>
              <a:t> </a:t>
            </a:r>
            <a:r>
              <a:rPr lang="en-US" sz="1800" dirty="0">
                <a:solidFill>
                  <a:srgbClr val="000000"/>
                </a:solidFill>
                <a:effectLst/>
                <a:ea typeface="Wingdings" panose="05000000000000000000" pitchFamily="2" charset="2"/>
                <a:cs typeface="Wingdings" panose="05000000000000000000" pitchFamily="2" charset="2"/>
              </a:rPr>
              <a:t>we</a:t>
            </a:r>
            <a:r>
              <a:rPr lang="en-US" sz="1800" spc="-25" dirty="0">
                <a:solidFill>
                  <a:srgbClr val="000000"/>
                </a:solidFill>
                <a:effectLst/>
                <a:ea typeface="Wingdings" panose="05000000000000000000" pitchFamily="2" charset="2"/>
                <a:cs typeface="Wingdings" panose="05000000000000000000" pitchFamily="2" charset="2"/>
              </a:rPr>
              <a:t> </a:t>
            </a:r>
            <a:r>
              <a:rPr lang="en-US" sz="1800" dirty="0">
                <a:solidFill>
                  <a:srgbClr val="000000"/>
                </a:solidFill>
                <a:effectLst/>
                <a:ea typeface="Wingdings" panose="05000000000000000000" pitchFamily="2" charset="2"/>
                <a:cs typeface="Wingdings" panose="05000000000000000000" pitchFamily="2" charset="2"/>
              </a:rPr>
              <a:t>last </a:t>
            </a:r>
            <a:r>
              <a:rPr lang="en-US" sz="1800" spc="-10" dirty="0">
                <a:solidFill>
                  <a:srgbClr val="000000"/>
                </a:solidFill>
                <a:effectLst/>
                <a:ea typeface="Wingdings" panose="05000000000000000000" pitchFamily="2" charset="2"/>
                <a:cs typeface="Wingdings" panose="05000000000000000000" pitchFamily="2" charset="2"/>
              </a:rPr>
              <a:t>spoke?</a:t>
            </a:r>
            <a:endParaRPr lang="en-CA" sz="1800" dirty="0">
              <a:effectLst/>
              <a:ea typeface="Arial" panose="020B0604020202020204" pitchFamily="34" charset="0"/>
            </a:endParaRPr>
          </a:p>
          <a:p>
            <a:pPr marL="342900" indent="-342900">
              <a:lnSpc>
                <a:spcPct val="100000"/>
              </a:lnSpc>
              <a:buSzPts val="1800"/>
              <a:buFont typeface="Wingdings" panose="05000000000000000000" pitchFamily="2" charset="2"/>
              <a:buChar char="Ø"/>
              <a:tabLst>
                <a:tab pos="933450" algn="l"/>
              </a:tabLst>
            </a:pPr>
            <a:r>
              <a:rPr lang="en-US" sz="1800" dirty="0">
                <a:solidFill>
                  <a:srgbClr val="000000"/>
                </a:solidFill>
                <a:ea typeface="Wingdings" panose="05000000000000000000" pitchFamily="2" charset="2"/>
                <a:cs typeface="Wingdings" panose="05000000000000000000" pitchFamily="2" charset="2"/>
              </a:rPr>
              <a:t>Any</a:t>
            </a:r>
            <a:r>
              <a:rPr lang="en-US" sz="1800" spc="-30" dirty="0">
                <a:solidFill>
                  <a:srgbClr val="000000"/>
                </a:solidFill>
                <a:ea typeface="Wingdings" panose="05000000000000000000" pitchFamily="2" charset="2"/>
                <a:cs typeface="Wingdings" panose="05000000000000000000" pitchFamily="2" charset="2"/>
              </a:rPr>
              <a:t> </a:t>
            </a:r>
            <a:r>
              <a:rPr lang="en-US" sz="1800" dirty="0">
                <a:solidFill>
                  <a:srgbClr val="000000"/>
                </a:solidFill>
                <a:ea typeface="Wingdings" panose="05000000000000000000" pitchFamily="2" charset="2"/>
                <a:cs typeface="Wingdings" panose="05000000000000000000" pitchFamily="2" charset="2"/>
              </a:rPr>
              <a:t>changes</a:t>
            </a:r>
            <a:r>
              <a:rPr lang="en-US" sz="1800" spc="-25" dirty="0">
                <a:solidFill>
                  <a:srgbClr val="000000"/>
                </a:solidFill>
                <a:ea typeface="Wingdings" panose="05000000000000000000" pitchFamily="2" charset="2"/>
                <a:cs typeface="Wingdings" panose="05000000000000000000" pitchFamily="2" charset="2"/>
              </a:rPr>
              <a:t> </a:t>
            </a:r>
            <a:r>
              <a:rPr lang="en-US" sz="1800" dirty="0">
                <a:solidFill>
                  <a:srgbClr val="000000"/>
                </a:solidFill>
                <a:ea typeface="Wingdings" panose="05000000000000000000" pitchFamily="2" charset="2"/>
                <a:cs typeface="Wingdings" panose="05000000000000000000" pitchFamily="2" charset="2"/>
              </a:rPr>
              <a:t>to</a:t>
            </a:r>
            <a:r>
              <a:rPr lang="en-US" sz="1800" spc="-30" dirty="0">
                <a:solidFill>
                  <a:srgbClr val="000000"/>
                </a:solidFill>
                <a:ea typeface="Wingdings" panose="05000000000000000000" pitchFamily="2" charset="2"/>
                <a:cs typeface="Wingdings" panose="05000000000000000000" pitchFamily="2" charset="2"/>
              </a:rPr>
              <a:t> </a:t>
            </a:r>
            <a:r>
              <a:rPr lang="en-US" sz="1800" dirty="0">
                <a:solidFill>
                  <a:srgbClr val="000000"/>
                </a:solidFill>
                <a:ea typeface="Wingdings" panose="05000000000000000000" pitchFamily="2" charset="2"/>
                <a:cs typeface="Wingdings" panose="05000000000000000000" pitchFamily="2" charset="2"/>
              </a:rPr>
              <a:t>your</a:t>
            </a:r>
            <a:r>
              <a:rPr lang="en-US" sz="1800" spc="5" dirty="0">
                <a:solidFill>
                  <a:srgbClr val="000000"/>
                </a:solidFill>
                <a:ea typeface="Wingdings" panose="05000000000000000000" pitchFamily="2" charset="2"/>
                <a:cs typeface="Wingdings" panose="05000000000000000000" pitchFamily="2" charset="2"/>
              </a:rPr>
              <a:t> </a:t>
            </a:r>
            <a:r>
              <a:rPr lang="en-US" sz="1800" spc="-10" dirty="0">
                <a:solidFill>
                  <a:srgbClr val="000000"/>
                </a:solidFill>
                <a:ea typeface="Wingdings" panose="05000000000000000000" pitchFamily="2" charset="2"/>
                <a:cs typeface="Wingdings" panose="05000000000000000000" pitchFamily="2" charset="2"/>
              </a:rPr>
              <a:t>health or your family's health?</a:t>
            </a:r>
          </a:p>
          <a:p>
            <a:pPr marL="342900" lvl="0" indent="-342900">
              <a:lnSpc>
                <a:spcPct val="100000"/>
              </a:lnSpc>
              <a:buSzPts val="1800"/>
              <a:buFont typeface="Wingdings" panose="05000000000000000000" pitchFamily="2" charset="2"/>
              <a:buChar char="Ø"/>
              <a:tabLst>
                <a:tab pos="933450" algn="l"/>
              </a:tabLst>
            </a:pPr>
            <a:r>
              <a:rPr lang="en-US" sz="1800" spc="-10" dirty="0">
                <a:solidFill>
                  <a:srgbClr val="000000"/>
                </a:solidFill>
                <a:ea typeface="Arial" panose="020B0604020202020204" pitchFamily="34" charset="0"/>
              </a:rPr>
              <a:t>Any new financial goals?</a:t>
            </a:r>
          </a:p>
          <a:p>
            <a:pPr marL="342900" lvl="0" indent="-342900">
              <a:lnSpc>
                <a:spcPct val="100000"/>
              </a:lnSpc>
              <a:buSzPts val="1800"/>
              <a:buFont typeface="Wingdings" panose="05000000000000000000" pitchFamily="2" charset="2"/>
              <a:buChar char="Ø"/>
              <a:tabLst>
                <a:tab pos="933450" algn="l"/>
              </a:tabLst>
            </a:pPr>
            <a:r>
              <a:rPr lang="en-US" sz="1800" spc="-10" dirty="0">
                <a:solidFill>
                  <a:srgbClr val="000000"/>
                </a:solidFill>
                <a:effectLst/>
                <a:ea typeface="Arial" panose="020B0604020202020204" pitchFamily="34" charset="0"/>
              </a:rPr>
              <a:t>How would you prefer to rec</a:t>
            </a:r>
            <a:r>
              <a:rPr lang="en-US" sz="1800" spc="-10" dirty="0">
                <a:solidFill>
                  <a:srgbClr val="000000"/>
                </a:solidFill>
                <a:ea typeface="Arial" panose="020B0604020202020204" pitchFamily="34" charset="0"/>
              </a:rPr>
              <a:t>eive a copy of this Financial Review?</a:t>
            </a:r>
            <a:endParaRPr lang="en-CA" sz="1800" dirty="0">
              <a:effectLst/>
              <a:ea typeface="Arial" panose="020B0604020202020204" pitchFamily="34" charset="0"/>
            </a:endParaRPr>
          </a:p>
          <a:p>
            <a:pPr lvl="0">
              <a:spcBef>
                <a:spcPts val="5"/>
              </a:spcBef>
              <a:buSzPts val="1800"/>
              <a:tabLst>
                <a:tab pos="933450" algn="l"/>
              </a:tabLst>
            </a:pPr>
            <a:endParaRPr lang="en-US" sz="1600" spc="-10" dirty="0">
              <a:solidFill>
                <a:srgbClr val="000000"/>
              </a:solidFill>
              <a:effectLst/>
              <a:latin typeface="Barlow Light" panose="00000400000000000000" pitchFamily="2" charset="0"/>
              <a:ea typeface="Wingdings" panose="05000000000000000000" pitchFamily="2" charset="2"/>
              <a:cs typeface="Wingdings" panose="05000000000000000000" pitchFamily="2" charset="2"/>
            </a:endParaRPr>
          </a:p>
          <a:p>
            <a:pPr marL="342900" lvl="0" indent="-342900">
              <a:spcBef>
                <a:spcPts val="5"/>
              </a:spcBef>
              <a:buSzPts val="1800"/>
              <a:buFont typeface="Wingdings" panose="05000000000000000000" pitchFamily="2" charset="2"/>
              <a:buChar char="q"/>
              <a:tabLst>
                <a:tab pos="933450" algn="l"/>
              </a:tabLst>
            </a:pPr>
            <a:endParaRPr lang="en-CA" sz="1600" dirty="0">
              <a:effectLst/>
              <a:latin typeface="Garamond" panose="02020404030301010803" pitchFamily="18" charset="0"/>
              <a:ea typeface="Garamond" panose="02020404030301010803" pitchFamily="18" charset="0"/>
              <a:cs typeface="Garamond" panose="02020404030301010803" pitchFamily="18" charset="0"/>
            </a:endParaRPr>
          </a:p>
          <a:p>
            <a:pPr marL="0" indent="0">
              <a:lnSpc>
                <a:spcPts val="2400"/>
              </a:lnSpc>
              <a:buNone/>
            </a:pPr>
            <a:endParaRPr lang="en-US" sz="2000" spc="0" dirty="0"/>
          </a:p>
        </p:txBody>
      </p:sp>
      <p:pic>
        <p:nvPicPr>
          <p:cNvPr id="11" name="Picture Placeholder 10" descr="Hands drawing in sketchbook">
            <a:extLst>
              <a:ext uri="{FF2B5EF4-FFF2-40B4-BE49-F238E27FC236}">
                <a16:creationId xmlns:a16="http://schemas.microsoft.com/office/drawing/2014/main" id="{447C885A-13D4-CF05-209C-B99414DD633E}"/>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pic>
        <p:nvPicPr>
          <p:cNvPr id="9" name="Picture 8">
            <a:extLst>
              <a:ext uri="{FF2B5EF4-FFF2-40B4-BE49-F238E27FC236}">
                <a16:creationId xmlns:a16="http://schemas.microsoft.com/office/drawing/2014/main" id="{9B65E8DF-AB1C-B6EB-4C36-577B863E4E4A}"/>
              </a:ext>
            </a:extLst>
          </p:cNvPr>
          <p:cNvPicPr>
            <a:picLocks noChangeAspect="1"/>
          </p:cNvPicPr>
          <p:nvPr/>
        </p:nvPicPr>
        <p:blipFill>
          <a:blip r:embed="rId3"/>
          <a:srcRect/>
          <a:stretch/>
        </p:blipFill>
        <p:spPr>
          <a:xfrm>
            <a:off x="10259568" y="5942445"/>
            <a:ext cx="1412998" cy="796103"/>
          </a:xfrm>
          <a:prstGeom prst="rect">
            <a:avLst/>
          </a:prstGeom>
        </p:spPr>
      </p:pic>
    </p:spTree>
    <p:extLst>
      <p:ext uri="{BB962C8B-B14F-4D97-AF65-F5344CB8AC3E}">
        <p14:creationId xmlns:p14="http://schemas.microsoft.com/office/powerpoint/2010/main" val="2810133685"/>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F5D3-F6F9-9383-4613-DBE01E43FE2D}"/>
              </a:ext>
            </a:extLst>
          </p:cNvPr>
          <p:cNvSpPr>
            <a:spLocks noGrp="1"/>
          </p:cNvSpPr>
          <p:nvPr>
            <p:ph type="title"/>
          </p:nvPr>
        </p:nvSpPr>
        <p:spPr>
          <a:xfrm>
            <a:off x="649224" y="352227"/>
            <a:ext cx="11083009" cy="914400"/>
          </a:xfrm>
        </p:spPr>
        <p:txBody>
          <a:bodyPr/>
          <a:lstStyle/>
          <a:p>
            <a:r>
              <a:rPr lang="en-CA" sz="3700">
                <a:solidFill>
                  <a:schemeClr val="accent1">
                    <a:lumMod val="50000"/>
                  </a:schemeClr>
                </a:solidFill>
                <a:latin typeface="+mn-lt"/>
              </a:rPr>
              <a:t>Asset allocation  </a:t>
            </a:r>
            <a:br>
              <a:rPr lang="en-CA" sz="3700">
                <a:solidFill>
                  <a:schemeClr val="accent1">
                    <a:lumMod val="50000"/>
                  </a:schemeClr>
                </a:solidFill>
              </a:rPr>
            </a:br>
            <a:r>
              <a:rPr lang="en-CA" sz="2400" cap="none">
                <a:solidFill>
                  <a:schemeClr val="accent1">
                    <a:lumMod val="50000"/>
                  </a:schemeClr>
                </a:solidFill>
              </a:rPr>
              <a:t>2024</a:t>
            </a:r>
            <a:endParaRPr lang="en-CA" sz="2400">
              <a:solidFill>
                <a:schemeClr val="accent1">
                  <a:lumMod val="50000"/>
                </a:schemeClr>
              </a:solidFill>
            </a:endParaRPr>
          </a:p>
        </p:txBody>
      </p:sp>
      <p:sp>
        <p:nvSpPr>
          <p:cNvPr id="4" name="Slide Number Placeholder 3">
            <a:extLst>
              <a:ext uri="{FF2B5EF4-FFF2-40B4-BE49-F238E27FC236}">
                <a16:creationId xmlns:a16="http://schemas.microsoft.com/office/drawing/2014/main" id="{28D60F77-08B8-A02A-6CB7-13D17E02DF80}"/>
              </a:ext>
            </a:extLst>
          </p:cNvPr>
          <p:cNvSpPr>
            <a:spLocks noGrp="1"/>
          </p:cNvSpPr>
          <p:nvPr>
            <p:ph type="sldNum" sz="quarter" idx="11"/>
          </p:nvPr>
        </p:nvSpPr>
        <p:spPr/>
        <p:txBody>
          <a:bodyPr/>
          <a:lstStyle/>
          <a:p>
            <a:fld id="{75DF2D63-3FF5-D547-96B9-BE9CCD1ABA58}" type="slidenum">
              <a:rPr lang="en-US" smtClean="0"/>
              <a:t>30</a:t>
            </a:fld>
            <a:endParaRPr lang="en-US"/>
          </a:p>
        </p:txBody>
      </p:sp>
      <p:sp>
        <p:nvSpPr>
          <p:cNvPr id="5" name="Footer Placeholder 4">
            <a:extLst>
              <a:ext uri="{FF2B5EF4-FFF2-40B4-BE49-F238E27FC236}">
                <a16:creationId xmlns:a16="http://schemas.microsoft.com/office/drawing/2014/main" id="{DBF24978-37F2-F7A1-4CE8-C23123A64B63}"/>
              </a:ext>
            </a:extLst>
          </p:cNvPr>
          <p:cNvSpPr>
            <a:spLocks noGrp="1"/>
          </p:cNvSpPr>
          <p:nvPr>
            <p:ph type="ftr" sz="quarter" idx="12"/>
          </p:nvPr>
        </p:nvSpPr>
        <p:spPr/>
        <p:txBody>
          <a:bodyPr/>
          <a:lstStyle/>
          <a:p>
            <a:r>
              <a:rPr lang="en-US">
                <a:solidFill>
                  <a:schemeClr val="accent1">
                    <a:lumMod val="50000"/>
                  </a:schemeClr>
                </a:solidFill>
              </a:rPr>
              <a:t>Financial review</a:t>
            </a:r>
          </a:p>
        </p:txBody>
      </p:sp>
      <p:sp>
        <p:nvSpPr>
          <p:cNvPr id="6" name="TextBox 5">
            <a:extLst>
              <a:ext uri="{FF2B5EF4-FFF2-40B4-BE49-F238E27FC236}">
                <a16:creationId xmlns:a16="http://schemas.microsoft.com/office/drawing/2014/main" id="{092EFAEE-00B9-CB0A-E216-968CBF135447}"/>
              </a:ext>
            </a:extLst>
          </p:cNvPr>
          <p:cNvSpPr txBox="1"/>
          <p:nvPr/>
        </p:nvSpPr>
        <p:spPr>
          <a:xfrm>
            <a:off x="1161900" y="5002321"/>
            <a:ext cx="2063081" cy="369332"/>
          </a:xfrm>
          <a:prstGeom prst="rect">
            <a:avLst/>
          </a:prstGeom>
          <a:noFill/>
        </p:spPr>
        <p:txBody>
          <a:bodyPr wrap="square" rtlCol="0">
            <a:spAutoFit/>
          </a:bodyPr>
          <a:lstStyle/>
          <a:p>
            <a:r>
              <a:rPr lang="en-CA" dirty="0">
                <a:solidFill>
                  <a:schemeClr val="accent1">
                    <a:lumMod val="50000"/>
                  </a:schemeClr>
                </a:solidFill>
                <a:hlinkClick r:id="rId2">
                  <a:extLst>
                    <a:ext uri="{A12FA001-AC4F-418D-AE19-62706E023703}">
                      <ahyp:hlinkClr xmlns:ahyp="http://schemas.microsoft.com/office/drawing/2018/hyperlinkcolor" val="tx"/>
                    </a:ext>
                  </a:extLst>
                </a:hlinkClick>
              </a:rPr>
              <a:t>Y Charts Review</a:t>
            </a:r>
            <a:endParaRPr lang="en-CA" dirty="0">
              <a:solidFill>
                <a:schemeClr val="accent1">
                  <a:lumMod val="50000"/>
                </a:schemeClr>
              </a:solidFill>
            </a:endParaRPr>
          </a:p>
        </p:txBody>
      </p:sp>
      <p:graphicFrame>
        <p:nvGraphicFramePr>
          <p:cNvPr id="7" name="Chart 6">
            <a:extLst>
              <a:ext uri="{FF2B5EF4-FFF2-40B4-BE49-F238E27FC236}">
                <a16:creationId xmlns:a16="http://schemas.microsoft.com/office/drawing/2014/main" id="{93CFB2DF-AFFD-FF0C-217D-D12D9E0DA8A1}"/>
              </a:ext>
            </a:extLst>
          </p:cNvPr>
          <p:cNvGraphicFramePr/>
          <p:nvPr>
            <p:extLst>
              <p:ext uri="{D42A27DB-BD31-4B8C-83A1-F6EECF244321}">
                <p14:modId xmlns:p14="http://schemas.microsoft.com/office/powerpoint/2010/main" val="2834982491"/>
              </p:ext>
            </p:extLst>
          </p:nvPr>
        </p:nvGraphicFramePr>
        <p:xfrm>
          <a:off x="3657601" y="4377089"/>
          <a:ext cx="7264344" cy="21286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80324256"/>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8957-9A97-980C-F497-7E5703949396}"/>
              </a:ext>
            </a:extLst>
          </p:cNvPr>
          <p:cNvSpPr>
            <a:spLocks noGrp="1"/>
          </p:cNvSpPr>
          <p:nvPr>
            <p:ph type="title"/>
          </p:nvPr>
        </p:nvSpPr>
        <p:spPr>
          <a:xfrm>
            <a:off x="2627058" y="585161"/>
            <a:ext cx="6656437" cy="648929"/>
          </a:xfrm>
        </p:spPr>
        <p:txBody>
          <a:bodyPr/>
          <a:lstStyle/>
          <a:p>
            <a:pPr marL="0" marR="0" lvl="0" indent="0" defTabSz="914400" rtl="0" eaLnBrk="1" fontAlgn="auto" latinLnBrk="0" hangingPunct="1">
              <a:lnSpc>
                <a:spcPct val="100000"/>
              </a:lnSpc>
              <a:spcBef>
                <a:spcPts val="0"/>
              </a:spcBef>
              <a:spcAft>
                <a:spcPts val="0"/>
              </a:spcAft>
              <a:tabLst/>
              <a:defRPr/>
            </a:pPr>
            <a:r>
              <a:rPr kumimoji="0" lang="en-CA" sz="3700" b="0" i="0" u="none" strike="noStrike" kern="1200" cap="none" spc="0" normalizeH="0" baseline="0" noProof="0">
                <a:ln>
                  <a:noFill/>
                </a:ln>
                <a:solidFill>
                  <a:srgbClr val="96D3ED">
                    <a:lumMod val="50000"/>
                  </a:srgbClr>
                </a:solidFill>
                <a:effectLst/>
                <a:uLnTx/>
                <a:uFillTx/>
                <a:latin typeface="Montserrat"/>
                <a:ea typeface="+mn-ea"/>
                <a:cs typeface="+mn-cs"/>
              </a:rPr>
              <a:t>YOUR FINANCIAL GOALS </a:t>
            </a:r>
            <a:br>
              <a:rPr kumimoji="0" lang="en-CA" sz="3700" b="0" i="0" u="none" strike="noStrike" kern="1200" cap="none" spc="0" normalizeH="0" baseline="0" noProof="0">
                <a:ln>
                  <a:noFill/>
                </a:ln>
                <a:solidFill>
                  <a:srgbClr val="96D3ED">
                    <a:lumMod val="50000"/>
                  </a:srgbClr>
                </a:solidFill>
                <a:effectLst/>
                <a:uLnTx/>
                <a:uFillTx/>
                <a:latin typeface="Montserrat"/>
                <a:ea typeface="+mn-ea"/>
                <a:cs typeface="+mn-cs"/>
              </a:rPr>
            </a:br>
            <a:endParaRPr lang="en-CA" sz="3700"/>
          </a:p>
        </p:txBody>
      </p:sp>
      <p:sp>
        <p:nvSpPr>
          <p:cNvPr id="3" name="Slide Number Placeholder 2">
            <a:extLst>
              <a:ext uri="{FF2B5EF4-FFF2-40B4-BE49-F238E27FC236}">
                <a16:creationId xmlns:a16="http://schemas.microsoft.com/office/drawing/2014/main" id="{174425E8-8AAF-DA1D-D8E6-22E806417B8E}"/>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96D3ED"/>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all" spc="200" normalizeH="0" baseline="0" noProof="0">
              <a:ln>
                <a:noFill/>
              </a:ln>
              <a:solidFill>
                <a:srgbClr val="96D3ED"/>
              </a:solidFill>
              <a:effectLst/>
              <a:uLnTx/>
              <a:uFillTx/>
              <a:latin typeface="Posterama" panose="020B0504020200020000" pitchFamily="34" charset="0"/>
              <a:ea typeface="+mn-ea"/>
              <a:cs typeface="+mn-cs"/>
            </a:endParaRPr>
          </a:p>
        </p:txBody>
      </p:sp>
      <p:sp>
        <p:nvSpPr>
          <p:cNvPr id="4" name="Footer Placeholder 3">
            <a:extLst>
              <a:ext uri="{FF2B5EF4-FFF2-40B4-BE49-F238E27FC236}">
                <a16:creationId xmlns:a16="http://schemas.microsoft.com/office/drawing/2014/main" id="{E9BC75CA-D070-866E-5AA8-3A4F6AFB28F5}"/>
              </a:ext>
            </a:extLst>
          </p:cNvPr>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a:ln>
                  <a:noFill/>
                </a:ln>
                <a:solidFill>
                  <a:srgbClr val="96D3ED">
                    <a:lumMod val="50000"/>
                  </a:srgbClr>
                </a:solidFill>
                <a:effectLst/>
                <a:uLnTx/>
                <a:uFillTx/>
                <a:latin typeface="Posterama" panose="020B0504020200020000" pitchFamily="34" charset="0"/>
                <a:ea typeface="+mn-ea"/>
                <a:cs typeface="+mn-cs"/>
              </a:rPr>
              <a:t>Financial review </a:t>
            </a:r>
          </a:p>
        </p:txBody>
      </p:sp>
      <p:graphicFrame>
        <p:nvGraphicFramePr>
          <p:cNvPr id="11" name="Content Placeholder 2">
            <a:extLst>
              <a:ext uri="{FF2B5EF4-FFF2-40B4-BE49-F238E27FC236}">
                <a16:creationId xmlns:a16="http://schemas.microsoft.com/office/drawing/2014/main" id="{AA83B973-5E78-B319-1047-CB141F905CDD}"/>
              </a:ext>
            </a:extLst>
          </p:cNvPr>
          <p:cNvGraphicFramePr>
            <a:graphicFrameLocks/>
          </p:cNvGraphicFramePr>
          <p:nvPr/>
        </p:nvGraphicFramePr>
        <p:xfrm>
          <a:off x="1304544" y="1549402"/>
          <a:ext cx="9820656" cy="4470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a:extLst>
              <a:ext uri="{FF2B5EF4-FFF2-40B4-BE49-F238E27FC236}">
                <a16:creationId xmlns:a16="http://schemas.microsoft.com/office/drawing/2014/main" id="{B6AE3D23-6981-79F6-C049-BF29635B7162}"/>
              </a:ext>
            </a:extLst>
          </p:cNvPr>
          <p:cNvSpPr txBox="1"/>
          <p:nvPr/>
        </p:nvSpPr>
        <p:spPr>
          <a:xfrm>
            <a:off x="2016510" y="1688978"/>
            <a:ext cx="90498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000000"/>
                </a:solidFill>
                <a:effectLst/>
                <a:uLnTx/>
                <a:uFillTx/>
                <a:latin typeface="Montserrat"/>
                <a:ea typeface="+mn-ea"/>
                <a:cs typeface="+mn-cs"/>
              </a:rPr>
              <a:t>Save for Retirement</a:t>
            </a:r>
          </a:p>
        </p:txBody>
      </p:sp>
      <p:sp>
        <p:nvSpPr>
          <p:cNvPr id="14" name="TextBox 13">
            <a:extLst>
              <a:ext uri="{FF2B5EF4-FFF2-40B4-BE49-F238E27FC236}">
                <a16:creationId xmlns:a16="http://schemas.microsoft.com/office/drawing/2014/main" id="{3DEF8C0A-1A65-25D7-D301-7535D34F6B03}"/>
              </a:ext>
            </a:extLst>
          </p:cNvPr>
          <p:cNvSpPr txBox="1"/>
          <p:nvPr/>
        </p:nvSpPr>
        <p:spPr>
          <a:xfrm>
            <a:off x="2092316" y="2684194"/>
            <a:ext cx="89322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000000"/>
                </a:solidFill>
                <a:effectLst/>
                <a:uLnTx/>
                <a:uFillTx/>
                <a:latin typeface="Montserrat"/>
                <a:ea typeface="+mn-ea"/>
                <a:cs typeface="+mn-cs"/>
              </a:rPr>
              <a:t>Vacation Planning</a:t>
            </a:r>
          </a:p>
        </p:txBody>
      </p:sp>
      <p:sp>
        <p:nvSpPr>
          <p:cNvPr id="15" name="TextBox 14">
            <a:extLst>
              <a:ext uri="{FF2B5EF4-FFF2-40B4-BE49-F238E27FC236}">
                <a16:creationId xmlns:a16="http://schemas.microsoft.com/office/drawing/2014/main" id="{DC173B9F-E1CF-232F-92AF-ECB230D0ECC3}"/>
              </a:ext>
            </a:extLst>
          </p:cNvPr>
          <p:cNvSpPr txBox="1"/>
          <p:nvPr/>
        </p:nvSpPr>
        <p:spPr>
          <a:xfrm>
            <a:off x="2115434" y="3619809"/>
            <a:ext cx="81988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000000"/>
                </a:solidFill>
                <a:effectLst/>
                <a:uLnTx/>
                <a:uFillTx/>
                <a:latin typeface="Montserrat"/>
                <a:ea typeface="+mn-ea"/>
                <a:cs typeface="+mn-cs"/>
              </a:rPr>
              <a:t>Secondary Home</a:t>
            </a:r>
          </a:p>
        </p:txBody>
      </p:sp>
      <p:sp>
        <p:nvSpPr>
          <p:cNvPr id="16" name="TextBox 15">
            <a:extLst>
              <a:ext uri="{FF2B5EF4-FFF2-40B4-BE49-F238E27FC236}">
                <a16:creationId xmlns:a16="http://schemas.microsoft.com/office/drawing/2014/main" id="{37B6E8FA-3B43-6139-661B-8E740EC93F47}"/>
              </a:ext>
            </a:extLst>
          </p:cNvPr>
          <p:cNvSpPr txBox="1"/>
          <p:nvPr/>
        </p:nvSpPr>
        <p:spPr>
          <a:xfrm>
            <a:off x="2134103" y="4503630"/>
            <a:ext cx="88487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000000"/>
                </a:solidFill>
                <a:effectLst/>
                <a:uLnTx/>
                <a:uFillTx/>
                <a:latin typeface="Montserrat"/>
                <a:ea typeface="+mn-ea"/>
                <a:cs typeface="+mn-cs"/>
              </a:rPr>
              <a:t>Education </a:t>
            </a:r>
          </a:p>
        </p:txBody>
      </p:sp>
      <p:sp>
        <p:nvSpPr>
          <p:cNvPr id="17" name="TextBox 16">
            <a:extLst>
              <a:ext uri="{FF2B5EF4-FFF2-40B4-BE49-F238E27FC236}">
                <a16:creationId xmlns:a16="http://schemas.microsoft.com/office/drawing/2014/main" id="{4FC8EEC0-FB85-AE77-698A-F473E445E196}"/>
              </a:ext>
            </a:extLst>
          </p:cNvPr>
          <p:cNvSpPr txBox="1"/>
          <p:nvPr/>
        </p:nvSpPr>
        <p:spPr>
          <a:xfrm>
            <a:off x="2075307" y="5439245"/>
            <a:ext cx="90445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000000"/>
                </a:solidFill>
                <a:effectLst/>
                <a:uLnTx/>
                <a:uFillTx/>
                <a:latin typeface="Montserrat"/>
                <a:ea typeface="+mn-ea"/>
                <a:cs typeface="+mn-cs"/>
              </a:rPr>
              <a:t>Pay off Mortgage </a:t>
            </a:r>
          </a:p>
        </p:txBody>
      </p:sp>
    </p:spTree>
    <p:extLst>
      <p:ext uri="{BB962C8B-B14F-4D97-AF65-F5344CB8AC3E}">
        <p14:creationId xmlns:p14="http://schemas.microsoft.com/office/powerpoint/2010/main" val="2901892427"/>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7C1DF-3D09-F7E5-7676-82550A0BCDEC}"/>
              </a:ext>
            </a:extLst>
          </p:cNvPr>
          <p:cNvSpPr>
            <a:spLocks noGrp="1"/>
          </p:cNvSpPr>
          <p:nvPr>
            <p:ph type="title"/>
          </p:nvPr>
        </p:nvSpPr>
        <p:spPr>
          <a:xfrm>
            <a:off x="1298448" y="526648"/>
            <a:ext cx="10021824" cy="539496"/>
          </a:xfrm>
        </p:spPr>
        <p:txBody>
          <a:bodyPr/>
          <a:lstStyle/>
          <a:p>
            <a:r>
              <a:rPr lang="en-CA" sz="3700">
                <a:solidFill>
                  <a:schemeClr val="accent1">
                    <a:lumMod val="50000"/>
                  </a:schemeClr>
                </a:solidFill>
              </a:rPr>
              <a:t>PERSONAL FINANCIAL action plan </a:t>
            </a:r>
            <a:br>
              <a:rPr lang="en-CA">
                <a:solidFill>
                  <a:schemeClr val="accent1">
                    <a:lumMod val="50000"/>
                  </a:schemeClr>
                </a:solidFill>
              </a:rPr>
            </a:br>
            <a:endParaRPr lang="en-CA">
              <a:solidFill>
                <a:schemeClr val="accent1">
                  <a:lumMod val="50000"/>
                </a:schemeClr>
              </a:solidFill>
            </a:endParaRPr>
          </a:p>
        </p:txBody>
      </p:sp>
      <p:sp>
        <p:nvSpPr>
          <p:cNvPr id="3" name="Slide Number Placeholder 2">
            <a:extLst>
              <a:ext uri="{FF2B5EF4-FFF2-40B4-BE49-F238E27FC236}">
                <a16:creationId xmlns:a16="http://schemas.microsoft.com/office/drawing/2014/main" id="{A68883E7-9784-217A-CD99-4A65753FEA89}"/>
              </a:ext>
            </a:extLst>
          </p:cNvPr>
          <p:cNvSpPr>
            <a:spLocks noGrp="1"/>
          </p:cNvSpPr>
          <p:nvPr>
            <p:ph type="sldNum" sz="quarter" idx="10"/>
          </p:nvPr>
        </p:nvSpPr>
        <p:spPr/>
        <p:txBody>
          <a:bodyPr/>
          <a:lstStyle/>
          <a:p>
            <a:fld id="{75DF2D63-3FF5-D547-96B9-BE9CCD1ABA58}" type="slidenum">
              <a:rPr lang="en-US" smtClean="0"/>
              <a:pPr/>
              <a:t>32</a:t>
            </a:fld>
            <a:endParaRPr lang="en-US"/>
          </a:p>
        </p:txBody>
      </p:sp>
      <p:sp>
        <p:nvSpPr>
          <p:cNvPr id="4" name="Footer Placeholder 3">
            <a:extLst>
              <a:ext uri="{FF2B5EF4-FFF2-40B4-BE49-F238E27FC236}">
                <a16:creationId xmlns:a16="http://schemas.microsoft.com/office/drawing/2014/main" id="{58400FCB-6FCD-9E46-44ED-F2E13FDA0578}"/>
              </a:ext>
            </a:extLst>
          </p:cNvPr>
          <p:cNvSpPr>
            <a:spLocks noGrp="1"/>
          </p:cNvSpPr>
          <p:nvPr>
            <p:ph type="ftr" sz="quarter" idx="11"/>
          </p:nvPr>
        </p:nvSpPr>
        <p:spPr/>
        <p:txBody>
          <a:bodyPr/>
          <a:lstStyle/>
          <a:p>
            <a:r>
              <a:rPr lang="en-US">
                <a:solidFill>
                  <a:schemeClr val="accent1">
                    <a:lumMod val="50000"/>
                  </a:schemeClr>
                </a:solidFill>
              </a:rPr>
              <a:t>Financial review</a:t>
            </a:r>
          </a:p>
        </p:txBody>
      </p:sp>
      <p:pic>
        <p:nvPicPr>
          <p:cNvPr id="18" name="Picture Placeholder 17" descr="Golf outline">
            <a:extLst>
              <a:ext uri="{FF2B5EF4-FFF2-40B4-BE49-F238E27FC236}">
                <a16:creationId xmlns:a16="http://schemas.microsoft.com/office/drawing/2014/main" id="{993835E6-67C8-2A5A-43CD-F5BF79420476}"/>
              </a:ext>
            </a:extLst>
          </p:cNvPr>
          <p:cNvPicPr>
            <a:picLocks noGrp="1" noChangeAspect="1"/>
          </p:cNvPicPr>
          <p:nvPr>
            <p:ph type="pic" sz="quarter" idx="12"/>
          </p:nvPr>
        </p:nvPicPr>
        <p:blipFill>
          <a:blip r:embed="rId2">
            <a:extLst>
              <a:ext uri="{96DAC541-7B7A-43D3-8B79-37D633B846F1}">
                <asvg:svgBlip xmlns:asvg="http://schemas.microsoft.com/office/drawing/2016/SVG/main" r:embed="rId3"/>
              </a:ext>
            </a:extLst>
          </a:blip>
          <a:srcRect/>
          <a:stretch>
            <a:fillRect/>
          </a:stretch>
        </p:blipFill>
        <p:spPr>
          <a:xfrm>
            <a:off x="1598830" y="1753776"/>
            <a:ext cx="1369249" cy="1369249"/>
          </a:xfrm>
        </p:spPr>
      </p:pic>
      <p:pic>
        <p:nvPicPr>
          <p:cNvPr id="20" name="Picture Placeholder 19" descr="Treasure chest outline">
            <a:extLst>
              <a:ext uri="{FF2B5EF4-FFF2-40B4-BE49-F238E27FC236}">
                <a16:creationId xmlns:a16="http://schemas.microsoft.com/office/drawing/2014/main" id="{F04F5275-6EAF-DFAE-8982-7B613DFB07F6}"/>
              </a:ext>
            </a:extLst>
          </p:cNvPr>
          <p:cNvPicPr>
            <a:picLocks noGrp="1" noChangeAspect="1"/>
          </p:cNvPicPr>
          <p:nvPr>
            <p:ph type="pic" sz="quarter" idx="13"/>
          </p:nvPr>
        </p:nvPicPr>
        <p:blipFill>
          <a:blip r:embed="rId4">
            <a:extLst>
              <a:ext uri="{96DAC541-7B7A-43D3-8B79-37D633B846F1}">
                <asvg:svgBlip xmlns:asvg="http://schemas.microsoft.com/office/drawing/2016/SVG/main" r:embed="rId5"/>
              </a:ext>
            </a:extLst>
          </a:blip>
          <a:srcRect/>
          <a:stretch/>
        </p:blipFill>
        <p:spPr>
          <a:xfrm>
            <a:off x="3995055" y="1724800"/>
            <a:ext cx="1427201" cy="1427201"/>
          </a:xfrm>
        </p:spPr>
      </p:pic>
      <p:pic>
        <p:nvPicPr>
          <p:cNvPr id="22" name="Picture Placeholder 21" descr="Family with boy outline">
            <a:extLst>
              <a:ext uri="{FF2B5EF4-FFF2-40B4-BE49-F238E27FC236}">
                <a16:creationId xmlns:a16="http://schemas.microsoft.com/office/drawing/2014/main" id="{C241C3CE-28B0-C1B1-3063-83AF0A7F1759}"/>
              </a:ext>
            </a:extLst>
          </p:cNvPr>
          <p:cNvPicPr>
            <a:picLocks noGrp="1" noChangeAspect="1"/>
          </p:cNvPicPr>
          <p:nvPr>
            <p:ph type="pic" sz="quarter" idx="14"/>
          </p:nvPr>
        </p:nvPicPr>
        <p:blipFill>
          <a:blip r:embed="rId6">
            <a:extLst>
              <a:ext uri="{96DAC541-7B7A-43D3-8B79-37D633B846F1}">
                <asvg:svgBlip xmlns:asvg="http://schemas.microsoft.com/office/drawing/2016/SVG/main" r:embed="rId7"/>
              </a:ext>
            </a:extLst>
          </a:blip>
          <a:srcRect/>
          <a:stretch>
            <a:fillRect/>
          </a:stretch>
        </p:blipFill>
        <p:spPr>
          <a:xfrm>
            <a:off x="6769746" y="1753776"/>
            <a:ext cx="1278236" cy="1278236"/>
          </a:xfrm>
        </p:spPr>
      </p:pic>
      <p:pic>
        <p:nvPicPr>
          <p:cNvPr id="24" name="Picture Placeholder 23" descr="City outline">
            <a:extLst>
              <a:ext uri="{FF2B5EF4-FFF2-40B4-BE49-F238E27FC236}">
                <a16:creationId xmlns:a16="http://schemas.microsoft.com/office/drawing/2014/main" id="{C4CE0907-6E73-E0DC-D3E7-8AB30FAFD44B}"/>
              </a:ext>
            </a:extLst>
          </p:cNvPr>
          <p:cNvPicPr>
            <a:picLocks noGrp="1" noChangeAspect="1"/>
          </p:cNvPicPr>
          <p:nvPr>
            <p:ph type="pic" sz="quarter" idx="15"/>
          </p:nvPr>
        </p:nvPicPr>
        <p:blipFill>
          <a:blip r:embed="rId8">
            <a:extLst>
              <a:ext uri="{96DAC541-7B7A-43D3-8B79-37D633B846F1}">
                <asvg:svgBlip xmlns:asvg="http://schemas.microsoft.com/office/drawing/2016/SVG/main" r:embed="rId9"/>
              </a:ext>
            </a:extLst>
          </a:blip>
          <a:srcRect/>
          <a:stretch>
            <a:fillRect/>
          </a:stretch>
        </p:blipFill>
        <p:spPr>
          <a:xfrm>
            <a:off x="9156858" y="1772068"/>
            <a:ext cx="1324298" cy="1324298"/>
          </a:xfrm>
        </p:spPr>
      </p:pic>
      <p:sp>
        <p:nvSpPr>
          <p:cNvPr id="9" name="Text Placeholder 8">
            <a:extLst>
              <a:ext uri="{FF2B5EF4-FFF2-40B4-BE49-F238E27FC236}">
                <a16:creationId xmlns:a16="http://schemas.microsoft.com/office/drawing/2014/main" id="{DC9BD20A-186F-0C7F-9F37-EE1D3697935D}"/>
              </a:ext>
            </a:extLst>
          </p:cNvPr>
          <p:cNvSpPr>
            <a:spLocks noGrp="1"/>
          </p:cNvSpPr>
          <p:nvPr>
            <p:ph type="body" sz="quarter" idx="16"/>
          </p:nvPr>
        </p:nvSpPr>
        <p:spPr>
          <a:xfrm>
            <a:off x="1298448" y="3429000"/>
            <a:ext cx="1828800" cy="743674"/>
          </a:xfrm>
        </p:spPr>
        <p:txBody>
          <a:bodyPr/>
          <a:lstStyle/>
          <a:p>
            <a:r>
              <a:rPr lang="en-CA"/>
              <a:t>Retirement goals</a:t>
            </a:r>
          </a:p>
        </p:txBody>
      </p:sp>
      <p:sp>
        <p:nvSpPr>
          <p:cNvPr id="10" name="Text Placeholder 9">
            <a:extLst>
              <a:ext uri="{FF2B5EF4-FFF2-40B4-BE49-F238E27FC236}">
                <a16:creationId xmlns:a16="http://schemas.microsoft.com/office/drawing/2014/main" id="{C39B86C0-5075-32E1-022B-AA03D458AD96}"/>
              </a:ext>
            </a:extLst>
          </p:cNvPr>
          <p:cNvSpPr>
            <a:spLocks noGrp="1"/>
          </p:cNvSpPr>
          <p:nvPr>
            <p:ph type="body" sz="quarter" idx="17"/>
          </p:nvPr>
        </p:nvSpPr>
        <p:spPr>
          <a:xfrm>
            <a:off x="1298448" y="4844005"/>
            <a:ext cx="1828800" cy="1562582"/>
          </a:xfrm>
        </p:spPr>
        <p:txBody>
          <a:bodyPr/>
          <a:lstStyle/>
          <a:p>
            <a:r>
              <a:rPr lang="en-CA" dirty="0"/>
              <a:t>Homework: </a:t>
            </a:r>
          </a:p>
        </p:txBody>
      </p:sp>
      <p:sp>
        <p:nvSpPr>
          <p:cNvPr id="11" name="Text Placeholder 10">
            <a:extLst>
              <a:ext uri="{FF2B5EF4-FFF2-40B4-BE49-F238E27FC236}">
                <a16:creationId xmlns:a16="http://schemas.microsoft.com/office/drawing/2014/main" id="{CA55464E-7196-71DA-C50F-56F5DE35FDEF}"/>
              </a:ext>
            </a:extLst>
          </p:cNvPr>
          <p:cNvSpPr>
            <a:spLocks noGrp="1"/>
          </p:cNvSpPr>
          <p:nvPr>
            <p:ph type="body" sz="quarter" idx="18"/>
          </p:nvPr>
        </p:nvSpPr>
        <p:spPr>
          <a:xfrm>
            <a:off x="3886200" y="3429000"/>
            <a:ext cx="1828800" cy="743674"/>
          </a:xfrm>
        </p:spPr>
        <p:txBody>
          <a:bodyPr/>
          <a:lstStyle/>
          <a:p>
            <a:r>
              <a:rPr lang="en-CA"/>
              <a:t>Tax planning</a:t>
            </a:r>
          </a:p>
          <a:p>
            <a:endParaRPr lang="en-CA"/>
          </a:p>
        </p:txBody>
      </p:sp>
      <p:sp>
        <p:nvSpPr>
          <p:cNvPr id="12" name="Text Placeholder 11">
            <a:extLst>
              <a:ext uri="{FF2B5EF4-FFF2-40B4-BE49-F238E27FC236}">
                <a16:creationId xmlns:a16="http://schemas.microsoft.com/office/drawing/2014/main" id="{1ECA5DE8-2ECF-C5E9-D67D-41C027F0F1B7}"/>
              </a:ext>
            </a:extLst>
          </p:cNvPr>
          <p:cNvSpPr>
            <a:spLocks noGrp="1"/>
          </p:cNvSpPr>
          <p:nvPr>
            <p:ph type="body" sz="quarter" idx="19"/>
          </p:nvPr>
        </p:nvSpPr>
        <p:spPr>
          <a:xfrm>
            <a:off x="3886200" y="4844005"/>
            <a:ext cx="1828800" cy="1562582"/>
          </a:xfrm>
        </p:spPr>
        <p:txBody>
          <a:bodyPr/>
          <a:lstStyle/>
          <a:p>
            <a:r>
              <a:rPr lang="en-CA" dirty="0"/>
              <a:t>Homework:</a:t>
            </a:r>
          </a:p>
        </p:txBody>
      </p:sp>
      <p:sp>
        <p:nvSpPr>
          <p:cNvPr id="13" name="Text Placeholder 12">
            <a:extLst>
              <a:ext uri="{FF2B5EF4-FFF2-40B4-BE49-F238E27FC236}">
                <a16:creationId xmlns:a16="http://schemas.microsoft.com/office/drawing/2014/main" id="{D848A2DC-F90E-90F7-8E36-A7262ED2402B}"/>
              </a:ext>
            </a:extLst>
          </p:cNvPr>
          <p:cNvSpPr>
            <a:spLocks noGrp="1"/>
          </p:cNvSpPr>
          <p:nvPr>
            <p:ph type="body" sz="quarter" idx="20"/>
          </p:nvPr>
        </p:nvSpPr>
        <p:spPr>
          <a:xfrm>
            <a:off x="6473952" y="3429000"/>
            <a:ext cx="1828800" cy="743673"/>
          </a:xfrm>
        </p:spPr>
        <p:txBody>
          <a:bodyPr/>
          <a:lstStyle/>
          <a:p>
            <a:r>
              <a:rPr lang="en-CA"/>
              <a:t>Family protection </a:t>
            </a:r>
          </a:p>
        </p:txBody>
      </p:sp>
      <p:sp>
        <p:nvSpPr>
          <p:cNvPr id="14" name="Text Placeholder 13">
            <a:extLst>
              <a:ext uri="{FF2B5EF4-FFF2-40B4-BE49-F238E27FC236}">
                <a16:creationId xmlns:a16="http://schemas.microsoft.com/office/drawing/2014/main" id="{D61DD213-DBB1-E100-F344-B6024AA0F80D}"/>
              </a:ext>
            </a:extLst>
          </p:cNvPr>
          <p:cNvSpPr>
            <a:spLocks noGrp="1"/>
          </p:cNvSpPr>
          <p:nvPr>
            <p:ph type="body" sz="quarter" idx="21"/>
          </p:nvPr>
        </p:nvSpPr>
        <p:spPr>
          <a:xfrm>
            <a:off x="6473952" y="4844005"/>
            <a:ext cx="1828800" cy="1562582"/>
          </a:xfrm>
        </p:spPr>
        <p:txBody>
          <a:bodyPr/>
          <a:lstStyle/>
          <a:p>
            <a:r>
              <a:rPr lang="en-US" sz="1800">
                <a:effectLst/>
                <a:latin typeface="Garamond" panose="02020404030301010803" pitchFamily="18" charset="0"/>
                <a:ea typeface="Arial" panose="020B0604020202020204" pitchFamily="34" charset="0"/>
              </a:rPr>
              <a:t> </a:t>
            </a:r>
            <a:endParaRPr lang="en-CA" sz="1800">
              <a:effectLst/>
              <a:latin typeface="Arial" panose="020B0604020202020204" pitchFamily="34" charset="0"/>
              <a:ea typeface="Arial" panose="020B0604020202020204" pitchFamily="34" charset="0"/>
            </a:endParaRPr>
          </a:p>
          <a:p>
            <a:endParaRPr lang="en-CA"/>
          </a:p>
        </p:txBody>
      </p:sp>
      <p:sp>
        <p:nvSpPr>
          <p:cNvPr id="15" name="Text Placeholder 14">
            <a:extLst>
              <a:ext uri="{FF2B5EF4-FFF2-40B4-BE49-F238E27FC236}">
                <a16:creationId xmlns:a16="http://schemas.microsoft.com/office/drawing/2014/main" id="{74102673-4CBA-5286-CFCA-5CEF5D6A07DA}"/>
              </a:ext>
            </a:extLst>
          </p:cNvPr>
          <p:cNvSpPr>
            <a:spLocks noGrp="1"/>
          </p:cNvSpPr>
          <p:nvPr>
            <p:ph type="body" sz="quarter" idx="22"/>
          </p:nvPr>
        </p:nvSpPr>
        <p:spPr>
          <a:xfrm>
            <a:off x="9070848" y="3439070"/>
            <a:ext cx="1828800" cy="743673"/>
          </a:xfrm>
        </p:spPr>
        <p:txBody>
          <a:bodyPr/>
          <a:lstStyle/>
          <a:p>
            <a:r>
              <a:rPr lang="en-CA"/>
              <a:t>Estate preservation</a:t>
            </a:r>
          </a:p>
        </p:txBody>
      </p:sp>
      <p:sp>
        <p:nvSpPr>
          <p:cNvPr id="16" name="Text Placeholder 15">
            <a:extLst>
              <a:ext uri="{FF2B5EF4-FFF2-40B4-BE49-F238E27FC236}">
                <a16:creationId xmlns:a16="http://schemas.microsoft.com/office/drawing/2014/main" id="{599E0618-5B33-0BEE-568A-88B85DC97064}"/>
              </a:ext>
            </a:extLst>
          </p:cNvPr>
          <p:cNvSpPr>
            <a:spLocks noGrp="1"/>
          </p:cNvSpPr>
          <p:nvPr>
            <p:ph type="body" sz="quarter" idx="23"/>
          </p:nvPr>
        </p:nvSpPr>
        <p:spPr>
          <a:xfrm>
            <a:off x="9070848" y="4844005"/>
            <a:ext cx="1828800" cy="1562582"/>
          </a:xfrm>
        </p:spPr>
        <p:txBody>
          <a:bodyPr/>
          <a:lstStyle/>
          <a:p>
            <a:pPr marL="180340"/>
            <a:r>
              <a:rPr lang="en-CA" dirty="0"/>
              <a:t>Homework:</a:t>
            </a:r>
          </a:p>
        </p:txBody>
      </p:sp>
      <p:sp>
        <p:nvSpPr>
          <p:cNvPr id="6" name="TextBox 5">
            <a:extLst>
              <a:ext uri="{FF2B5EF4-FFF2-40B4-BE49-F238E27FC236}">
                <a16:creationId xmlns:a16="http://schemas.microsoft.com/office/drawing/2014/main" id="{1843FB33-B1A0-6947-0E36-CC07897070DB}"/>
              </a:ext>
            </a:extLst>
          </p:cNvPr>
          <p:cNvSpPr txBox="1"/>
          <p:nvPr/>
        </p:nvSpPr>
        <p:spPr>
          <a:xfrm>
            <a:off x="6483095" y="4806660"/>
            <a:ext cx="1901779" cy="1661993"/>
          </a:xfrm>
          <a:prstGeom prst="rect">
            <a:avLst/>
          </a:prstGeom>
          <a:noFill/>
        </p:spPr>
        <p:txBody>
          <a:bodyPr wrap="square" rtlCol="0">
            <a:spAutoFit/>
          </a:bodyPr>
          <a:lstStyle/>
          <a:p>
            <a:pPr algn="ctr"/>
            <a:r>
              <a:rPr lang="en-CA" sz="1400" dirty="0"/>
              <a:t>Homework:</a:t>
            </a:r>
          </a:p>
          <a:p>
            <a:pPr algn="ctr"/>
            <a:endParaRPr lang="en-CA" sz="1400" dirty="0"/>
          </a:p>
          <a:p>
            <a:pPr algn="ctr"/>
            <a:endParaRPr lang="en-CA" sz="1400" dirty="0"/>
          </a:p>
          <a:p>
            <a:pPr algn="ctr"/>
            <a:endParaRPr lang="en-CA" sz="1400" dirty="0"/>
          </a:p>
          <a:p>
            <a:pPr algn="ctr"/>
            <a:endParaRPr lang="en-CA" sz="1400" dirty="0"/>
          </a:p>
          <a:p>
            <a:pPr algn="ctr"/>
            <a:endParaRPr lang="en-CA" sz="1400" dirty="0"/>
          </a:p>
          <a:p>
            <a:pPr algn="ctr"/>
            <a:endParaRPr lang="en-CA" dirty="0"/>
          </a:p>
        </p:txBody>
      </p:sp>
    </p:spTree>
    <p:extLst>
      <p:ext uri="{BB962C8B-B14F-4D97-AF65-F5344CB8AC3E}">
        <p14:creationId xmlns:p14="http://schemas.microsoft.com/office/powerpoint/2010/main" val="2382726263"/>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755A-9AE5-8618-A7F6-A7DC271F8DE0}"/>
              </a:ext>
            </a:extLst>
          </p:cNvPr>
          <p:cNvSpPr>
            <a:spLocks noGrp="1"/>
          </p:cNvSpPr>
          <p:nvPr>
            <p:ph type="title"/>
          </p:nvPr>
        </p:nvSpPr>
        <p:spPr>
          <a:xfrm>
            <a:off x="3670752" y="517197"/>
            <a:ext cx="4595672" cy="743290"/>
          </a:xfrm>
        </p:spPr>
        <p:txBody>
          <a:bodyPr/>
          <a:lstStyle/>
          <a:p>
            <a:r>
              <a:rPr lang="en-CA" sz="5400" dirty="0">
                <a:solidFill>
                  <a:schemeClr val="accent1">
                    <a:lumMod val="50000"/>
                  </a:schemeClr>
                </a:solidFill>
              </a:rPr>
              <a:t>Your team</a:t>
            </a:r>
          </a:p>
        </p:txBody>
      </p:sp>
      <p:sp>
        <p:nvSpPr>
          <p:cNvPr id="3" name="Slide Number Placeholder 2">
            <a:extLst>
              <a:ext uri="{FF2B5EF4-FFF2-40B4-BE49-F238E27FC236}">
                <a16:creationId xmlns:a16="http://schemas.microsoft.com/office/drawing/2014/main" id="{56D95A9A-4A61-A5D0-5B26-3EFF7487D654}"/>
              </a:ext>
            </a:extLst>
          </p:cNvPr>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96D3ED"/>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all" spc="200" normalizeH="0" baseline="0" noProof="0">
              <a:ln>
                <a:noFill/>
              </a:ln>
              <a:solidFill>
                <a:srgbClr val="96D3ED"/>
              </a:solidFill>
              <a:effectLst/>
              <a:uLnTx/>
              <a:uFillTx/>
              <a:latin typeface="Posterama" panose="020B0504020200020000" pitchFamily="34" charset="0"/>
              <a:ea typeface="+mn-ea"/>
              <a:cs typeface="+mn-cs"/>
            </a:endParaRPr>
          </a:p>
        </p:txBody>
      </p:sp>
      <p:sp>
        <p:nvSpPr>
          <p:cNvPr id="4" name="Footer Placeholder 3">
            <a:extLst>
              <a:ext uri="{FF2B5EF4-FFF2-40B4-BE49-F238E27FC236}">
                <a16:creationId xmlns:a16="http://schemas.microsoft.com/office/drawing/2014/main" id="{F3036A3D-ABC4-C3FA-E577-8AADCF89C34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100" normalizeH="0" baseline="0" noProof="0">
                <a:ln>
                  <a:noFill/>
                </a:ln>
                <a:solidFill>
                  <a:srgbClr val="96D3ED">
                    <a:lumMod val="50000"/>
                  </a:srgbClr>
                </a:solidFill>
                <a:effectLst/>
                <a:uLnTx/>
                <a:uFillTx/>
                <a:latin typeface="Posterama" panose="020B0504020200020000" pitchFamily="34" charset="0"/>
                <a:ea typeface="+mn-ea"/>
                <a:cs typeface="+mn-cs"/>
              </a:rPr>
              <a:t>Financial review </a:t>
            </a:r>
          </a:p>
        </p:txBody>
      </p:sp>
      <p:pic>
        <p:nvPicPr>
          <p:cNvPr id="6" name="Picture 5">
            <a:extLst>
              <a:ext uri="{FF2B5EF4-FFF2-40B4-BE49-F238E27FC236}">
                <a16:creationId xmlns:a16="http://schemas.microsoft.com/office/drawing/2014/main" id="{586BB5F5-C629-BFF1-406D-194505DB2566}"/>
              </a:ext>
            </a:extLst>
          </p:cNvPr>
          <p:cNvPicPr>
            <a:picLocks noChangeAspect="1"/>
          </p:cNvPicPr>
          <p:nvPr/>
        </p:nvPicPr>
        <p:blipFill>
          <a:blip r:embed="rId2"/>
          <a:srcRect/>
          <a:stretch/>
        </p:blipFill>
        <p:spPr>
          <a:xfrm>
            <a:off x="4617556" y="1634786"/>
            <a:ext cx="3164435" cy="2652738"/>
          </a:xfrm>
          <a:prstGeom prst="rect">
            <a:avLst/>
          </a:prstGeom>
        </p:spPr>
      </p:pic>
      <p:pic>
        <p:nvPicPr>
          <p:cNvPr id="7" name="Picture 6">
            <a:extLst>
              <a:ext uri="{FF2B5EF4-FFF2-40B4-BE49-F238E27FC236}">
                <a16:creationId xmlns:a16="http://schemas.microsoft.com/office/drawing/2014/main" id="{CB148785-C7AE-F328-8ADF-3A90946A6C7E}"/>
              </a:ext>
            </a:extLst>
          </p:cNvPr>
          <p:cNvPicPr>
            <a:picLocks noChangeAspect="1"/>
          </p:cNvPicPr>
          <p:nvPr/>
        </p:nvPicPr>
        <p:blipFill>
          <a:blip r:embed="rId3"/>
          <a:srcRect/>
          <a:stretch/>
        </p:blipFill>
        <p:spPr>
          <a:xfrm>
            <a:off x="7935657" y="1602765"/>
            <a:ext cx="3276962" cy="2747070"/>
          </a:xfrm>
          <a:prstGeom prst="rect">
            <a:avLst/>
          </a:prstGeom>
        </p:spPr>
      </p:pic>
      <p:sp>
        <p:nvSpPr>
          <p:cNvPr id="9" name="TextBox 8">
            <a:extLst>
              <a:ext uri="{FF2B5EF4-FFF2-40B4-BE49-F238E27FC236}">
                <a16:creationId xmlns:a16="http://schemas.microsoft.com/office/drawing/2014/main" id="{002EC001-0FBB-8699-AE63-C3503E15447A}"/>
              </a:ext>
            </a:extLst>
          </p:cNvPr>
          <p:cNvSpPr txBox="1"/>
          <p:nvPr/>
        </p:nvSpPr>
        <p:spPr>
          <a:xfrm>
            <a:off x="1503789" y="4412506"/>
            <a:ext cx="261964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all" spc="200" normalizeH="0" baseline="0" noProof="0" dirty="0">
                <a:ln>
                  <a:noFill/>
                </a:ln>
                <a:solidFill>
                  <a:srgbClr val="96D3ED">
                    <a:lumMod val="50000"/>
                  </a:srgbClr>
                </a:solidFill>
                <a:effectLst/>
                <a:uLnTx/>
                <a:uFillTx/>
                <a:latin typeface="Montserrat"/>
                <a:ea typeface="+mn-ea"/>
                <a:cs typeface="+mn-cs"/>
              </a:rPr>
              <a:t>Leslie Sommer</a:t>
            </a:r>
          </a:p>
        </p:txBody>
      </p:sp>
      <p:sp>
        <p:nvSpPr>
          <p:cNvPr id="13" name="TextBox 12">
            <a:extLst>
              <a:ext uri="{FF2B5EF4-FFF2-40B4-BE49-F238E27FC236}">
                <a16:creationId xmlns:a16="http://schemas.microsoft.com/office/drawing/2014/main" id="{28D87BC0-E1FF-0A8F-56FE-2A46308B273D}"/>
              </a:ext>
            </a:extLst>
          </p:cNvPr>
          <p:cNvSpPr txBox="1"/>
          <p:nvPr/>
        </p:nvSpPr>
        <p:spPr>
          <a:xfrm>
            <a:off x="4916668" y="4411704"/>
            <a:ext cx="263933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all" spc="200" normalizeH="0" baseline="0" noProof="0" dirty="0">
                <a:ln>
                  <a:noFill/>
                </a:ln>
                <a:solidFill>
                  <a:srgbClr val="96D3ED">
                    <a:lumMod val="50000"/>
                  </a:srgbClr>
                </a:solidFill>
                <a:effectLst/>
                <a:uLnTx/>
                <a:uFillTx/>
                <a:latin typeface="Montserrat"/>
                <a:ea typeface="+mn-ea"/>
                <a:cs typeface="+mn-cs"/>
              </a:rPr>
              <a:t>Rob rousseau</a:t>
            </a:r>
          </a:p>
        </p:txBody>
      </p:sp>
      <p:sp>
        <p:nvSpPr>
          <p:cNvPr id="15" name="TextBox 14">
            <a:extLst>
              <a:ext uri="{FF2B5EF4-FFF2-40B4-BE49-F238E27FC236}">
                <a16:creationId xmlns:a16="http://schemas.microsoft.com/office/drawing/2014/main" id="{895BCA5E-7E39-1947-BBDA-62A6D25FDC0C}"/>
              </a:ext>
            </a:extLst>
          </p:cNvPr>
          <p:cNvSpPr txBox="1"/>
          <p:nvPr/>
        </p:nvSpPr>
        <p:spPr>
          <a:xfrm>
            <a:off x="8354076" y="4425891"/>
            <a:ext cx="237095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all" spc="200" normalizeH="0" baseline="0" noProof="0" dirty="0">
                <a:ln>
                  <a:noFill/>
                </a:ln>
                <a:solidFill>
                  <a:srgbClr val="96D3ED">
                    <a:lumMod val="50000"/>
                  </a:srgbClr>
                </a:solidFill>
                <a:effectLst/>
                <a:uLnTx/>
                <a:uFillTx/>
                <a:latin typeface="Montserrat"/>
                <a:ea typeface="+mn-ea"/>
                <a:cs typeface="+mn-cs"/>
              </a:rPr>
              <a:t>Talia hiebert</a:t>
            </a:r>
          </a:p>
        </p:txBody>
      </p:sp>
      <p:sp>
        <p:nvSpPr>
          <p:cNvPr id="17" name="TextBox 16">
            <a:extLst>
              <a:ext uri="{FF2B5EF4-FFF2-40B4-BE49-F238E27FC236}">
                <a16:creationId xmlns:a16="http://schemas.microsoft.com/office/drawing/2014/main" id="{ACB45FFB-3B6C-655E-FFB3-177262C45865}"/>
              </a:ext>
            </a:extLst>
          </p:cNvPr>
          <p:cNvSpPr txBox="1"/>
          <p:nvPr/>
        </p:nvSpPr>
        <p:spPr>
          <a:xfrm>
            <a:off x="1546230" y="4789466"/>
            <a:ext cx="235377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accent1">
                    <a:lumMod val="50000"/>
                  </a:schemeClr>
                </a:solidFill>
                <a:effectLst/>
                <a:uLnTx/>
                <a:uFillTx/>
                <a:latin typeface="Montserrat"/>
                <a:ea typeface="+mn-ea"/>
                <a:cs typeface="+mn-cs"/>
              </a:rPr>
              <a:t>Client Care Specialist</a:t>
            </a:r>
          </a:p>
        </p:txBody>
      </p:sp>
      <p:sp>
        <p:nvSpPr>
          <p:cNvPr id="19" name="TextBox 18">
            <a:extLst>
              <a:ext uri="{FF2B5EF4-FFF2-40B4-BE49-F238E27FC236}">
                <a16:creationId xmlns:a16="http://schemas.microsoft.com/office/drawing/2014/main" id="{DC1D4CDC-AECF-9F07-D50B-DBA5F575AD67}"/>
              </a:ext>
            </a:extLst>
          </p:cNvPr>
          <p:cNvSpPr txBox="1"/>
          <p:nvPr/>
        </p:nvSpPr>
        <p:spPr>
          <a:xfrm>
            <a:off x="1459064" y="5427932"/>
            <a:ext cx="2679256"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2E2E2E"/>
                </a:solidFill>
                <a:effectLst/>
                <a:uLnTx/>
                <a:uFillTx/>
                <a:latin typeface="Montserrat"/>
                <a:ea typeface="Calibri" panose="020F0502020204030204" pitchFamily="34" charset="0"/>
                <a:cs typeface="Helvetica"/>
              </a:rPr>
              <a:t>604.385.1164 </a:t>
            </a:r>
            <a:r>
              <a:rPr kumimoji="0" lang="en-CA" sz="1400" b="0" i="0" u="none" strike="noStrike" kern="1200" cap="none" spc="0" normalizeH="0" baseline="0" noProof="0" dirty="0">
                <a:ln>
                  <a:noFill/>
                </a:ln>
                <a:solidFill>
                  <a:srgbClr val="2E2E2E"/>
                </a:solidFill>
                <a:effectLst/>
                <a:uLnTx/>
                <a:uFillTx/>
                <a:latin typeface="Montserrat"/>
                <a:ea typeface="Calibri" panose="020F0502020204030204" pitchFamily="34" charset="0"/>
                <a:cs typeface="Helvetica"/>
              </a:rPr>
              <a:t> </a:t>
            </a:r>
            <a:r>
              <a:rPr kumimoji="0" lang="en-CA" sz="1200" b="0" i="0" u="none" strike="noStrike" kern="1200" cap="none" spc="0" normalizeH="0" baseline="0" noProof="0" dirty="0">
                <a:ln>
                  <a:noFill/>
                </a:ln>
                <a:solidFill>
                  <a:srgbClr val="2E2E2E"/>
                </a:solidFill>
                <a:effectLst/>
                <a:uLnTx/>
                <a:uFillTx/>
                <a:latin typeface="Montserrat"/>
                <a:ea typeface="Calibri" panose="020F0502020204030204" pitchFamily="34" charset="0"/>
                <a:cs typeface="Helvetica"/>
              </a:rPr>
              <a:t>ext. 220</a:t>
            </a:r>
            <a:endParaRPr kumimoji="0" lang="en-CA" sz="1200" b="0" i="0" u="none" strike="noStrike" kern="1200" cap="none" spc="0" normalizeH="0" baseline="0" noProof="0" dirty="0">
              <a:ln>
                <a:noFill/>
              </a:ln>
              <a:solidFill>
                <a:srgbClr val="2E2E2E"/>
              </a:solidFill>
              <a:effectLst/>
              <a:uLnTx/>
              <a:uFillTx/>
              <a:latin typeface="Montserrat"/>
              <a:ea typeface="Calibri" panose="020F050202020403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2E2E2E"/>
                </a:solidFill>
                <a:effectLst/>
                <a:uLnTx/>
                <a:uFillTx/>
                <a:latin typeface="Montserrat"/>
                <a:ea typeface="Calibri" panose="020F0502020204030204" pitchFamily="34" charset="0"/>
                <a:cs typeface="Helvetica"/>
              </a:rPr>
              <a:t>leslie@rightdirectionfinancial.ca</a:t>
            </a:r>
          </a:p>
        </p:txBody>
      </p:sp>
      <p:pic>
        <p:nvPicPr>
          <p:cNvPr id="20" name="Picture 19">
            <a:extLst>
              <a:ext uri="{FF2B5EF4-FFF2-40B4-BE49-F238E27FC236}">
                <a16:creationId xmlns:a16="http://schemas.microsoft.com/office/drawing/2014/main" id="{41E180FF-CDBC-B3FC-5C5E-158AA5A0F521}"/>
              </a:ext>
            </a:extLst>
          </p:cNvPr>
          <p:cNvPicPr>
            <a:picLocks noChangeAspect="1"/>
          </p:cNvPicPr>
          <p:nvPr/>
        </p:nvPicPr>
        <p:blipFill>
          <a:blip r:embed="rId4"/>
          <a:stretch>
            <a:fillRect/>
          </a:stretch>
        </p:blipFill>
        <p:spPr>
          <a:xfrm>
            <a:off x="1709489" y="5422624"/>
            <a:ext cx="292633" cy="292633"/>
          </a:xfrm>
          <a:prstGeom prst="rect">
            <a:avLst/>
          </a:prstGeom>
        </p:spPr>
      </p:pic>
      <p:pic>
        <p:nvPicPr>
          <p:cNvPr id="21" name="Picture 20">
            <a:extLst>
              <a:ext uri="{FF2B5EF4-FFF2-40B4-BE49-F238E27FC236}">
                <a16:creationId xmlns:a16="http://schemas.microsoft.com/office/drawing/2014/main" id="{D865B95F-E68B-1985-AAC6-C34882B49484}"/>
              </a:ext>
            </a:extLst>
          </p:cNvPr>
          <p:cNvPicPr>
            <a:picLocks noChangeAspect="1"/>
          </p:cNvPicPr>
          <p:nvPr/>
        </p:nvPicPr>
        <p:blipFill>
          <a:blip r:embed="rId5"/>
          <a:stretch>
            <a:fillRect/>
          </a:stretch>
        </p:blipFill>
        <p:spPr>
          <a:xfrm>
            <a:off x="1339629" y="5660897"/>
            <a:ext cx="207282" cy="207282"/>
          </a:xfrm>
          <a:prstGeom prst="rect">
            <a:avLst/>
          </a:prstGeom>
        </p:spPr>
      </p:pic>
      <p:pic>
        <p:nvPicPr>
          <p:cNvPr id="22" name="Picture 21">
            <a:extLst>
              <a:ext uri="{FF2B5EF4-FFF2-40B4-BE49-F238E27FC236}">
                <a16:creationId xmlns:a16="http://schemas.microsoft.com/office/drawing/2014/main" id="{F57A97AD-2F83-5088-C222-E1FF2284BB55}"/>
              </a:ext>
            </a:extLst>
          </p:cNvPr>
          <p:cNvPicPr>
            <a:picLocks noChangeAspect="1"/>
          </p:cNvPicPr>
          <p:nvPr/>
        </p:nvPicPr>
        <p:blipFill>
          <a:blip r:embed="rId5"/>
          <a:stretch>
            <a:fillRect/>
          </a:stretch>
        </p:blipFill>
        <p:spPr>
          <a:xfrm>
            <a:off x="4769093" y="5658817"/>
            <a:ext cx="207282" cy="207282"/>
          </a:xfrm>
          <a:prstGeom prst="rect">
            <a:avLst/>
          </a:prstGeom>
        </p:spPr>
      </p:pic>
      <p:sp>
        <p:nvSpPr>
          <p:cNvPr id="24" name="TextBox 23">
            <a:extLst>
              <a:ext uri="{FF2B5EF4-FFF2-40B4-BE49-F238E27FC236}">
                <a16:creationId xmlns:a16="http://schemas.microsoft.com/office/drawing/2014/main" id="{49FECA79-1A93-8C9F-1174-8C16CBE49D93}"/>
              </a:ext>
            </a:extLst>
          </p:cNvPr>
          <p:cNvSpPr txBox="1"/>
          <p:nvPr/>
        </p:nvSpPr>
        <p:spPr>
          <a:xfrm>
            <a:off x="5341126" y="4762876"/>
            <a:ext cx="171729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96D3ED">
                    <a:lumMod val="50000"/>
                  </a:srgbClr>
                </a:solidFill>
                <a:effectLst/>
                <a:uLnTx/>
                <a:uFillTx/>
                <a:latin typeface="Montserrat"/>
                <a:ea typeface="+mn-ea"/>
                <a:cs typeface="+mn-cs"/>
              </a:rPr>
              <a:t>Office Manager</a:t>
            </a:r>
          </a:p>
        </p:txBody>
      </p:sp>
      <p:sp>
        <p:nvSpPr>
          <p:cNvPr id="26" name="TextBox 25">
            <a:extLst>
              <a:ext uri="{FF2B5EF4-FFF2-40B4-BE49-F238E27FC236}">
                <a16:creationId xmlns:a16="http://schemas.microsoft.com/office/drawing/2014/main" id="{967234F7-DD89-A9B5-AD55-BB27B84EF299}"/>
              </a:ext>
            </a:extLst>
          </p:cNvPr>
          <p:cNvSpPr txBox="1"/>
          <p:nvPr/>
        </p:nvSpPr>
        <p:spPr>
          <a:xfrm>
            <a:off x="4851081" y="5419608"/>
            <a:ext cx="2639332"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2E2E2E"/>
                </a:solidFill>
                <a:effectLst/>
                <a:uLnTx/>
                <a:uFillTx/>
                <a:latin typeface="Montserrat"/>
                <a:ea typeface="Calibri" panose="020F0502020204030204" pitchFamily="34" charset="0"/>
                <a:cs typeface="Helvetica"/>
              </a:rPr>
              <a:t>604.385.1164 </a:t>
            </a:r>
            <a:r>
              <a:rPr kumimoji="0" lang="en-CA" sz="1400" b="0" i="0" u="none" strike="noStrike" kern="1200" cap="none" spc="0" normalizeH="0" baseline="0" noProof="0" dirty="0">
                <a:ln>
                  <a:noFill/>
                </a:ln>
                <a:solidFill>
                  <a:srgbClr val="2E2E2E"/>
                </a:solidFill>
                <a:effectLst/>
                <a:uLnTx/>
                <a:uFillTx/>
                <a:latin typeface="Montserrat"/>
                <a:ea typeface="Calibri" panose="020F0502020204030204" pitchFamily="34" charset="0"/>
                <a:cs typeface="Helvetica"/>
              </a:rPr>
              <a:t> </a:t>
            </a:r>
            <a:r>
              <a:rPr kumimoji="0" lang="en-CA" sz="1200" b="0" i="0" u="none" strike="noStrike" kern="1200" cap="none" spc="0" normalizeH="0" baseline="0" noProof="0" dirty="0">
                <a:ln>
                  <a:noFill/>
                </a:ln>
                <a:solidFill>
                  <a:srgbClr val="2E2E2E"/>
                </a:solidFill>
                <a:effectLst/>
                <a:uLnTx/>
                <a:uFillTx/>
                <a:latin typeface="Montserrat"/>
                <a:ea typeface="Calibri" panose="020F0502020204030204" pitchFamily="34" charset="0"/>
                <a:cs typeface="Helvetica"/>
              </a:rPr>
              <a:t>ext. 221</a:t>
            </a:r>
            <a:endParaRPr kumimoji="0" lang="en-CA" sz="1200" b="0" i="0" u="none" strike="noStrike" kern="1200" cap="none" spc="0" normalizeH="0" baseline="0" noProof="0" dirty="0">
              <a:ln>
                <a:noFill/>
              </a:ln>
              <a:solidFill>
                <a:srgbClr val="2E2E2E"/>
              </a:solidFill>
              <a:effectLst/>
              <a:uLnTx/>
              <a:uFillTx/>
              <a:latin typeface="Montserrat"/>
              <a:ea typeface="Calibri" panose="020F050202020403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2E2E2E"/>
                </a:solidFill>
                <a:effectLst/>
                <a:uLnTx/>
                <a:uFillTx/>
                <a:latin typeface="Montserrat"/>
                <a:ea typeface="Calibri" panose="020F0502020204030204" pitchFamily="34" charset="0"/>
                <a:cs typeface="Helvetica"/>
              </a:rPr>
              <a:t>rob@rightdirectionfinancial.ca</a:t>
            </a:r>
          </a:p>
        </p:txBody>
      </p:sp>
      <p:sp>
        <p:nvSpPr>
          <p:cNvPr id="28" name="TextBox 27">
            <a:extLst>
              <a:ext uri="{FF2B5EF4-FFF2-40B4-BE49-F238E27FC236}">
                <a16:creationId xmlns:a16="http://schemas.microsoft.com/office/drawing/2014/main" id="{5BD49E7C-4916-3837-5384-FB13CB692BCD}"/>
              </a:ext>
            </a:extLst>
          </p:cNvPr>
          <p:cNvSpPr txBox="1"/>
          <p:nvPr/>
        </p:nvSpPr>
        <p:spPr>
          <a:xfrm>
            <a:off x="8314551" y="5422624"/>
            <a:ext cx="2639333"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2E2E2E"/>
                </a:solidFill>
                <a:effectLst/>
                <a:uLnTx/>
                <a:uFillTx/>
                <a:latin typeface="Montserrat"/>
                <a:ea typeface="Calibri" panose="020F0502020204030204" pitchFamily="34" charset="0"/>
                <a:cs typeface="Helvetica"/>
              </a:rPr>
              <a:t>604.385.1164 </a:t>
            </a:r>
            <a:r>
              <a:rPr kumimoji="0" lang="en-CA" sz="1400" b="0" i="0" u="none" strike="noStrike" kern="1200" cap="none" spc="0" normalizeH="0" baseline="0" noProof="0" dirty="0">
                <a:ln>
                  <a:noFill/>
                </a:ln>
                <a:solidFill>
                  <a:srgbClr val="2E2E2E"/>
                </a:solidFill>
                <a:effectLst/>
                <a:uLnTx/>
                <a:uFillTx/>
                <a:latin typeface="Montserrat"/>
                <a:ea typeface="Calibri" panose="020F0502020204030204" pitchFamily="34" charset="0"/>
                <a:cs typeface="Helvetica"/>
              </a:rPr>
              <a:t> </a:t>
            </a:r>
            <a:r>
              <a:rPr kumimoji="0" lang="en-CA" sz="1200" b="0" i="0" u="none" strike="noStrike" kern="1200" cap="none" spc="0" normalizeH="0" baseline="0" noProof="0" dirty="0">
                <a:ln>
                  <a:noFill/>
                </a:ln>
                <a:solidFill>
                  <a:srgbClr val="2E2E2E"/>
                </a:solidFill>
                <a:effectLst/>
                <a:uLnTx/>
                <a:uFillTx/>
                <a:latin typeface="Montserrat"/>
                <a:ea typeface="Calibri" panose="020F0502020204030204" pitchFamily="34" charset="0"/>
                <a:cs typeface="Helvetica"/>
              </a:rPr>
              <a:t>ext. 224</a:t>
            </a:r>
            <a:endParaRPr kumimoji="0" lang="en-CA" sz="1200" b="0" i="0" u="none" strike="noStrike" kern="1200" cap="none" spc="0" normalizeH="0" baseline="0" noProof="0" dirty="0">
              <a:ln>
                <a:noFill/>
              </a:ln>
              <a:solidFill>
                <a:srgbClr val="2E2E2E"/>
              </a:solidFill>
              <a:effectLst/>
              <a:uLnTx/>
              <a:uFillTx/>
              <a:latin typeface="Montserrat"/>
              <a:ea typeface="Calibri" panose="020F050202020403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2E2E2E"/>
                </a:solidFill>
                <a:effectLst/>
                <a:uLnTx/>
                <a:uFillTx/>
                <a:latin typeface="Montserrat"/>
                <a:ea typeface="Calibri" panose="020F0502020204030204" pitchFamily="34" charset="0"/>
                <a:cs typeface="Helvetica"/>
              </a:rPr>
              <a:t>talia@rightdirectionfinancial.ca</a:t>
            </a:r>
          </a:p>
        </p:txBody>
      </p:sp>
      <p:pic>
        <p:nvPicPr>
          <p:cNvPr id="29" name="Picture 28">
            <a:extLst>
              <a:ext uri="{FF2B5EF4-FFF2-40B4-BE49-F238E27FC236}">
                <a16:creationId xmlns:a16="http://schemas.microsoft.com/office/drawing/2014/main" id="{DA3BA200-DCBB-10FC-7243-1989FC68D68A}"/>
              </a:ext>
            </a:extLst>
          </p:cNvPr>
          <p:cNvPicPr>
            <a:picLocks noChangeAspect="1"/>
          </p:cNvPicPr>
          <p:nvPr/>
        </p:nvPicPr>
        <p:blipFill>
          <a:blip r:embed="rId5"/>
          <a:stretch>
            <a:fillRect/>
          </a:stretch>
        </p:blipFill>
        <p:spPr>
          <a:xfrm>
            <a:off x="8191832" y="5649747"/>
            <a:ext cx="207282" cy="207282"/>
          </a:xfrm>
          <a:prstGeom prst="rect">
            <a:avLst/>
          </a:prstGeom>
        </p:spPr>
      </p:pic>
      <p:pic>
        <p:nvPicPr>
          <p:cNvPr id="30" name="Picture 29">
            <a:extLst>
              <a:ext uri="{FF2B5EF4-FFF2-40B4-BE49-F238E27FC236}">
                <a16:creationId xmlns:a16="http://schemas.microsoft.com/office/drawing/2014/main" id="{2334E225-1B46-68A5-06E6-953E17878122}"/>
              </a:ext>
            </a:extLst>
          </p:cNvPr>
          <p:cNvPicPr>
            <a:picLocks noChangeAspect="1"/>
          </p:cNvPicPr>
          <p:nvPr/>
        </p:nvPicPr>
        <p:blipFill>
          <a:blip r:embed="rId4"/>
          <a:stretch>
            <a:fillRect/>
          </a:stretch>
        </p:blipFill>
        <p:spPr>
          <a:xfrm>
            <a:off x="8545448" y="5403525"/>
            <a:ext cx="292633" cy="292633"/>
          </a:xfrm>
          <a:prstGeom prst="rect">
            <a:avLst/>
          </a:prstGeom>
        </p:spPr>
      </p:pic>
      <p:pic>
        <p:nvPicPr>
          <p:cNvPr id="31" name="Picture 30">
            <a:extLst>
              <a:ext uri="{FF2B5EF4-FFF2-40B4-BE49-F238E27FC236}">
                <a16:creationId xmlns:a16="http://schemas.microsoft.com/office/drawing/2014/main" id="{FE715360-5A00-0D58-5932-CD96A51CAC5A}"/>
              </a:ext>
            </a:extLst>
          </p:cNvPr>
          <p:cNvPicPr>
            <a:picLocks noChangeAspect="1"/>
          </p:cNvPicPr>
          <p:nvPr/>
        </p:nvPicPr>
        <p:blipFill>
          <a:blip r:embed="rId4"/>
          <a:stretch>
            <a:fillRect/>
          </a:stretch>
        </p:blipFill>
        <p:spPr>
          <a:xfrm>
            <a:off x="5095810" y="5413533"/>
            <a:ext cx="292633" cy="292633"/>
          </a:xfrm>
          <a:prstGeom prst="rect">
            <a:avLst/>
          </a:prstGeom>
        </p:spPr>
      </p:pic>
      <p:sp>
        <p:nvSpPr>
          <p:cNvPr id="34" name="TextBox 33">
            <a:extLst>
              <a:ext uri="{FF2B5EF4-FFF2-40B4-BE49-F238E27FC236}">
                <a16:creationId xmlns:a16="http://schemas.microsoft.com/office/drawing/2014/main" id="{511AEBD4-C3BC-24DA-0EBC-BCF3E1104B90}"/>
              </a:ext>
            </a:extLst>
          </p:cNvPr>
          <p:cNvSpPr txBox="1"/>
          <p:nvPr/>
        </p:nvSpPr>
        <p:spPr>
          <a:xfrm>
            <a:off x="8159560" y="4789467"/>
            <a:ext cx="275999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96D3ED">
                    <a:lumMod val="50000"/>
                  </a:srgbClr>
                </a:solidFill>
                <a:effectLst/>
                <a:uLnTx/>
                <a:uFillTx/>
                <a:latin typeface="Montserrat"/>
                <a:ea typeface="+mn-ea"/>
                <a:cs typeface="+mn-cs"/>
              </a:rPr>
              <a:t>Client Support Coordinator</a:t>
            </a:r>
          </a:p>
        </p:txBody>
      </p:sp>
      <p:sp>
        <p:nvSpPr>
          <p:cNvPr id="35" name="Rectangle 1">
            <a:extLst>
              <a:ext uri="{FF2B5EF4-FFF2-40B4-BE49-F238E27FC236}">
                <a16:creationId xmlns:a16="http://schemas.microsoft.com/office/drawing/2014/main" id="{B9081759-9C1F-AC20-B339-75A4B0FCF46C}"/>
              </a:ext>
            </a:extLst>
          </p:cNvPr>
          <p:cNvSpPr>
            <a:spLocks noChangeArrowheads="1"/>
          </p:cNvSpPr>
          <p:nvPr/>
        </p:nvSpPr>
        <p:spPr bwMode="auto">
          <a:xfrm>
            <a:off x="0" y="-1737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Montserrat"/>
              <a:ea typeface="+mn-ea"/>
              <a:cs typeface="+mn-cs"/>
            </a:endParaRPr>
          </a:p>
        </p:txBody>
      </p:sp>
      <p:sp>
        <p:nvSpPr>
          <p:cNvPr id="36" name="Rectangle 2">
            <a:extLst>
              <a:ext uri="{FF2B5EF4-FFF2-40B4-BE49-F238E27FC236}">
                <a16:creationId xmlns:a16="http://schemas.microsoft.com/office/drawing/2014/main" id="{246304AB-FA59-BE2B-DDAC-614D5910E64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Montserrat"/>
              <a:ea typeface="+mn-ea"/>
              <a:cs typeface="+mn-cs"/>
            </a:endParaRPr>
          </a:p>
        </p:txBody>
      </p:sp>
      <p:pic>
        <p:nvPicPr>
          <p:cNvPr id="38" name="Picture 37" descr="A close-up of a person smiling&#10;&#10;Description automatically generated">
            <a:extLst>
              <a:ext uri="{FF2B5EF4-FFF2-40B4-BE49-F238E27FC236}">
                <a16:creationId xmlns:a16="http://schemas.microsoft.com/office/drawing/2014/main" id="{BCB08278-8716-D7AB-4D98-F9B70F5EF177}"/>
              </a:ext>
            </a:extLst>
          </p:cNvPr>
          <p:cNvPicPr>
            <a:picLocks noChangeAspect="1"/>
          </p:cNvPicPr>
          <p:nvPr/>
        </p:nvPicPr>
        <p:blipFill>
          <a:blip r:embed="rId6"/>
          <a:stretch>
            <a:fillRect/>
          </a:stretch>
        </p:blipFill>
        <p:spPr>
          <a:xfrm>
            <a:off x="1271731" y="1638310"/>
            <a:ext cx="3192159" cy="2675980"/>
          </a:xfrm>
          <a:prstGeom prst="rect">
            <a:avLst/>
          </a:prstGeom>
        </p:spPr>
      </p:pic>
    </p:spTree>
    <p:extLst>
      <p:ext uri="{BB962C8B-B14F-4D97-AF65-F5344CB8AC3E}">
        <p14:creationId xmlns:p14="http://schemas.microsoft.com/office/powerpoint/2010/main" val="3905431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White DNA structure">
            <a:extLst>
              <a:ext uri="{FF2B5EF4-FFF2-40B4-BE49-F238E27FC236}">
                <a16:creationId xmlns:a16="http://schemas.microsoft.com/office/drawing/2014/main" id="{6D8705D1-EA1F-3113-ABE0-EC474D1F18DA}"/>
              </a:ext>
            </a:extLst>
          </p:cNvPr>
          <p:cNvPicPr>
            <a:picLocks noGrp="1" noChangeAspect="1"/>
          </p:cNvPicPr>
          <p:nvPr>
            <p:ph type="pic" sz="quarter" idx="12"/>
          </p:nvPr>
        </p:nvPicPr>
        <p:blipFill rotWithShape="1">
          <a:blip r:embed="rId2">
            <a:alphaModFix amt="50000"/>
            <a:extLst>
              <a:ext uri="{28A0092B-C50C-407E-A947-70E740481C1C}">
                <a14:useLocalDpi xmlns:a14="http://schemas.microsoft.com/office/drawing/2010/main" val="0"/>
              </a:ext>
            </a:extLst>
          </a:blip>
          <a:srcRect/>
          <a:stretch/>
        </p:blipFill>
        <p:spPr>
          <a:xfrm>
            <a:off x="-1757630" y="-1687014"/>
            <a:ext cx="15707260" cy="9037383"/>
          </a:xfrm>
        </p:spPr>
      </p:pic>
      <p:sp>
        <p:nvSpPr>
          <p:cNvPr id="19" name="Title 18">
            <a:extLst>
              <a:ext uri="{FF2B5EF4-FFF2-40B4-BE49-F238E27FC236}">
                <a16:creationId xmlns:a16="http://schemas.microsoft.com/office/drawing/2014/main" id="{1130D679-D78E-1F15-EC3D-4BED6D69B35F}"/>
              </a:ext>
            </a:extLst>
          </p:cNvPr>
          <p:cNvSpPr>
            <a:spLocks noGrp="1"/>
          </p:cNvSpPr>
          <p:nvPr>
            <p:ph type="title"/>
          </p:nvPr>
        </p:nvSpPr>
        <p:spPr/>
        <p:txBody>
          <a:bodyPr/>
          <a:lstStyle/>
          <a:p>
            <a:pPr>
              <a:lnSpc>
                <a:spcPct val="100000"/>
              </a:lnSpc>
            </a:pPr>
            <a:br>
              <a:rPr lang="en-US" sz="4500" dirty="0"/>
            </a:br>
            <a:br>
              <a:rPr lang="en-US" sz="4500" dirty="0"/>
            </a:br>
            <a:r>
              <a:rPr lang="en-US" sz="4500" dirty="0">
                <a:solidFill>
                  <a:schemeClr val="accent1">
                    <a:lumMod val="50000"/>
                  </a:schemeClr>
                </a:solidFill>
                <a:latin typeface="+mn-lt"/>
              </a:rPr>
              <a:t>thank you!</a:t>
            </a:r>
            <a:br>
              <a:rPr lang="en-US" sz="4500" dirty="0"/>
            </a:br>
            <a:br>
              <a:rPr lang="en-US" sz="1400" dirty="0">
                <a:latin typeface="Barlow Light" panose="00000400000000000000" pitchFamily="2" charset="0"/>
              </a:rPr>
            </a:br>
            <a:r>
              <a:rPr lang="en-US" sz="1300" cap="none" spc="0" dirty="0">
                <a:latin typeface="Montserrat" pitchFamily="2" charset="0"/>
              </a:rPr>
              <a:t>“</a:t>
            </a:r>
            <a:r>
              <a:rPr lang="en-CA" sz="1400" cap="none" spc="0" dirty="0">
                <a:effectLst/>
                <a:latin typeface="Montserrat" pitchFamily="2" charset="0"/>
                <a:ea typeface="Calibri" panose="020F0502020204030204" pitchFamily="34" charset="0"/>
                <a:cs typeface="Times New Roman" panose="02020603050405020304" pitchFamily="18" charset="0"/>
              </a:rPr>
              <a:t>If there are other people in your life who would also benefit from our comprehensive financial planning services, please feel free to share my contact information with them. </a:t>
            </a:r>
            <a:br>
              <a:rPr lang="en-CA" sz="1400" cap="none" spc="0" dirty="0">
                <a:effectLst/>
                <a:latin typeface="Montserrat" pitchFamily="2" charset="0"/>
                <a:ea typeface="Calibri" panose="020F0502020204030204" pitchFamily="34" charset="0"/>
                <a:cs typeface="Times New Roman" panose="02020603050405020304" pitchFamily="18" charset="0"/>
              </a:rPr>
            </a:br>
            <a:r>
              <a:rPr lang="en-CA" sz="1400" cap="none" spc="0" dirty="0">
                <a:effectLst/>
                <a:latin typeface="Montserrat" pitchFamily="2" charset="0"/>
                <a:ea typeface="Calibri" panose="020F0502020204030204" pitchFamily="34" charset="0"/>
                <a:cs typeface="Times New Roman" panose="02020603050405020304" pitchFamily="18" charset="0"/>
              </a:rPr>
              <a:t>It would be my pleasure to help them reach their financial goals.”</a:t>
            </a:r>
            <a:endParaRPr lang="en-US" sz="1400" spc="0" dirty="0">
              <a:latin typeface="Montserrat" pitchFamily="2" charset="0"/>
            </a:endParaRPr>
          </a:p>
        </p:txBody>
      </p:sp>
      <p:pic>
        <p:nvPicPr>
          <p:cNvPr id="22" name="Picture Placeholder 25">
            <a:extLst>
              <a:ext uri="{FF2B5EF4-FFF2-40B4-BE49-F238E27FC236}">
                <a16:creationId xmlns:a16="http://schemas.microsoft.com/office/drawing/2014/main" id="{862BA3D8-52E1-692C-F244-F7882DAD2287}"/>
              </a:ext>
            </a:extLst>
          </p:cNvPr>
          <p:cNvPicPr>
            <a:picLocks noGrp="1" noChangeAspect="1"/>
          </p:cNvPicPr>
          <p:nvPr>
            <p:ph type="pic" sz="quarter" idx="13"/>
          </p:nvPr>
        </p:nvPicPr>
        <p:blipFill>
          <a:blip r:embed="rId3"/>
          <a:srcRect/>
          <a:stretch/>
        </p:blipFill>
        <p:spPr>
          <a:xfrm>
            <a:off x="4898566" y="242013"/>
            <a:ext cx="2394868" cy="2394868"/>
          </a:xfrm>
          <a:ln>
            <a:solidFill>
              <a:schemeClr val="accent1"/>
            </a:solidFill>
          </a:ln>
        </p:spPr>
      </p:pic>
      <p:sp>
        <p:nvSpPr>
          <p:cNvPr id="27" name="Text Placeholder 26">
            <a:extLst>
              <a:ext uri="{FF2B5EF4-FFF2-40B4-BE49-F238E27FC236}">
                <a16:creationId xmlns:a16="http://schemas.microsoft.com/office/drawing/2014/main" id="{BB8B6963-69FE-8A03-5E86-2BF855024B00}"/>
              </a:ext>
            </a:extLst>
          </p:cNvPr>
          <p:cNvSpPr>
            <a:spLocks noGrp="1"/>
          </p:cNvSpPr>
          <p:nvPr>
            <p:ph type="body" sz="quarter" idx="14"/>
          </p:nvPr>
        </p:nvSpPr>
        <p:spPr>
          <a:xfrm>
            <a:off x="2980576" y="5785333"/>
            <a:ext cx="6479458" cy="722376"/>
          </a:xfrm>
        </p:spPr>
        <p:txBody>
          <a:bodyPr/>
          <a:lstStyle/>
          <a:p>
            <a:pPr marL="0" marR="0" lvl="0" indent="0" algn="ctr" defTabSz="914400" rtl="0" eaLnBrk="1" fontAlgn="auto" latinLnBrk="0" hangingPunct="1">
              <a:lnSpc>
                <a:spcPts val="2660"/>
              </a:lnSpc>
              <a:spcBef>
                <a:spcPts val="0"/>
              </a:spcBef>
              <a:spcAft>
                <a:spcPts val="0"/>
              </a:spcAft>
              <a:buClrTx/>
              <a:buSzTx/>
              <a:buFont typeface="Arial" panose="020B0604020202020204" pitchFamily="34" charset="0"/>
              <a:buNone/>
              <a:tabLst/>
              <a:defRPr/>
            </a:pPr>
            <a:r>
              <a:rPr lang="en-US" sz="2000" cap="none" spc="0" dirty="0">
                <a:solidFill>
                  <a:schemeClr val="accent1">
                    <a:lumMod val="50000"/>
                  </a:schemeClr>
                </a:solidFill>
              </a:rPr>
              <a:t>Laura Chanin </a:t>
            </a:r>
            <a:r>
              <a:rPr kumimoji="0" lang="en-US" sz="2000" b="0" i="0" u="none" strike="noStrike" kern="1200" cap="none" spc="0" normalizeH="0" baseline="0" noProof="0" dirty="0">
                <a:ln>
                  <a:noFill/>
                </a:ln>
                <a:solidFill>
                  <a:srgbClr val="96D3ED">
                    <a:lumMod val="50000"/>
                  </a:srgbClr>
                </a:solidFill>
                <a:effectLst/>
                <a:uLnTx/>
                <a:uFillTx/>
                <a:ea typeface="+mn-ea"/>
                <a:cs typeface="Posterama" panose="020B0504020200020000" pitchFamily="34" charset="0"/>
              </a:rPr>
              <a:t>CFP®</a:t>
            </a:r>
            <a:endParaRPr lang="en-US" cap="none" dirty="0">
              <a:solidFill>
                <a:schemeClr val="accent1">
                  <a:lumMod val="50000"/>
                </a:schemeClr>
              </a:solidFill>
            </a:endParaRPr>
          </a:p>
          <a:p>
            <a:pPr marL="0" indent="0">
              <a:lnSpc>
                <a:spcPts val="2660"/>
              </a:lnSpc>
              <a:spcBef>
                <a:spcPts val="0"/>
              </a:spcBef>
              <a:buNone/>
            </a:pPr>
            <a:r>
              <a:rPr lang="en-CA" sz="1600" dirty="0">
                <a:solidFill>
                  <a:srgbClr val="2E2E2E"/>
                </a:solidFill>
                <a:effectLst/>
                <a:ea typeface="Calibri" panose="020F0502020204030204" pitchFamily="34" charset="0"/>
              </a:rPr>
              <a:t>604.385.1164 </a:t>
            </a:r>
            <a:r>
              <a:rPr lang="en-CA" sz="1600" cap="none" dirty="0">
                <a:solidFill>
                  <a:srgbClr val="2E2E2E"/>
                </a:solidFill>
                <a:effectLst/>
                <a:ea typeface="Calibri" panose="020F0502020204030204" pitchFamily="34" charset="0"/>
              </a:rPr>
              <a:t>Ex </a:t>
            </a:r>
            <a:r>
              <a:rPr lang="en-CA" sz="1600" dirty="0">
                <a:solidFill>
                  <a:srgbClr val="2E2E2E"/>
                </a:solidFill>
                <a:effectLst/>
                <a:ea typeface="Calibri" panose="020F0502020204030204" pitchFamily="34" charset="0"/>
              </a:rPr>
              <a:t>222</a:t>
            </a:r>
            <a:r>
              <a:rPr lang="en-CA" sz="1800" dirty="0">
                <a:solidFill>
                  <a:srgbClr val="2E2E2E"/>
                </a:solidFill>
                <a:effectLst/>
                <a:ea typeface="Calibri" panose="020F0502020204030204" pitchFamily="34" charset="0"/>
              </a:rPr>
              <a:t>         </a:t>
            </a:r>
            <a:r>
              <a:rPr lang="en-US" sz="1600" cap="none" spc="0" dirty="0"/>
              <a:t>laura@rightdirectionfinancial.ca</a:t>
            </a:r>
            <a:endParaRPr lang="en-US" sz="1600" cap="all" spc="0" dirty="0"/>
          </a:p>
        </p:txBody>
      </p:sp>
      <p:pic>
        <p:nvPicPr>
          <p:cNvPr id="7" name="Graphic 6" descr="Email outline">
            <a:extLst>
              <a:ext uri="{FF2B5EF4-FFF2-40B4-BE49-F238E27FC236}">
                <a16:creationId xmlns:a16="http://schemas.microsoft.com/office/drawing/2014/main" id="{C6DD6E5F-AA22-7C52-096D-6F61F1C388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9756" y="6202793"/>
            <a:ext cx="294498" cy="294498"/>
          </a:xfrm>
          <a:prstGeom prst="rect">
            <a:avLst/>
          </a:prstGeom>
        </p:spPr>
      </p:pic>
      <p:pic>
        <p:nvPicPr>
          <p:cNvPr id="9" name="Graphic 8" descr="Speaker phone outline">
            <a:extLst>
              <a:ext uri="{FF2B5EF4-FFF2-40B4-BE49-F238E27FC236}">
                <a16:creationId xmlns:a16="http://schemas.microsoft.com/office/drawing/2014/main" id="{7060F37F-CC2F-2414-DB34-611F1116FF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6271" y="6146521"/>
            <a:ext cx="421148" cy="407043"/>
          </a:xfrm>
          <a:prstGeom prst="rect">
            <a:avLst/>
          </a:prstGeom>
        </p:spPr>
      </p:pic>
      <p:pic>
        <p:nvPicPr>
          <p:cNvPr id="3" name="Picture 2">
            <a:extLst>
              <a:ext uri="{FF2B5EF4-FFF2-40B4-BE49-F238E27FC236}">
                <a16:creationId xmlns:a16="http://schemas.microsoft.com/office/drawing/2014/main" id="{841F1DEB-D4E8-8392-8595-27373468FF38}"/>
              </a:ext>
            </a:extLst>
          </p:cNvPr>
          <p:cNvPicPr>
            <a:picLocks noChangeAspect="1"/>
          </p:cNvPicPr>
          <p:nvPr/>
        </p:nvPicPr>
        <p:blipFill>
          <a:blip r:embed="rId8"/>
          <a:stretch>
            <a:fillRect/>
          </a:stretch>
        </p:blipFill>
        <p:spPr>
          <a:xfrm>
            <a:off x="9907151" y="5785333"/>
            <a:ext cx="1725220" cy="1028231"/>
          </a:xfrm>
          <a:prstGeom prst="rect">
            <a:avLst/>
          </a:prstGeom>
        </p:spPr>
      </p:pic>
      <p:pic>
        <p:nvPicPr>
          <p:cNvPr id="4" name="Picture 3">
            <a:extLst>
              <a:ext uri="{FF2B5EF4-FFF2-40B4-BE49-F238E27FC236}">
                <a16:creationId xmlns:a16="http://schemas.microsoft.com/office/drawing/2014/main" id="{BCAEC103-525D-31EC-DAD0-6FF7A4662D77}"/>
              </a:ext>
            </a:extLst>
          </p:cNvPr>
          <p:cNvPicPr>
            <a:picLocks noChangeAspect="1"/>
          </p:cNvPicPr>
          <p:nvPr/>
        </p:nvPicPr>
        <p:blipFill>
          <a:blip r:embed="rId9"/>
          <a:srcRect/>
          <a:stretch/>
        </p:blipFill>
        <p:spPr>
          <a:xfrm>
            <a:off x="529453" y="5669656"/>
            <a:ext cx="1900750" cy="1066273"/>
          </a:xfrm>
          <a:prstGeom prst="rect">
            <a:avLst/>
          </a:prstGeom>
        </p:spPr>
      </p:pic>
    </p:spTree>
    <p:extLst>
      <p:ext uri="{BB962C8B-B14F-4D97-AF65-F5344CB8AC3E}">
        <p14:creationId xmlns:p14="http://schemas.microsoft.com/office/powerpoint/2010/main" val="1040110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9" name="Picture Placeholder 8" descr="Two kayakers in sunlight">
            <a:extLst>
              <a:ext uri="{FF2B5EF4-FFF2-40B4-BE49-F238E27FC236}">
                <a16:creationId xmlns:a16="http://schemas.microsoft.com/office/drawing/2014/main" id="{180F0132-EEE7-0F85-C7A0-E35A823DD14C}"/>
              </a:ext>
            </a:extLst>
          </p:cNvPr>
          <p:cNvPicPr>
            <a:picLocks noGrp="1" noChangeAspect="1"/>
          </p:cNvPicPr>
          <p:nvPr>
            <p:ph type="pic" sz="quarter" idx="10"/>
          </p:nvPr>
        </p:nvPicPr>
        <p:blipFill rotWithShape="1">
          <a:blip r:embed="rId3"/>
          <a:srcRect l="2942" r="2941" b="-1"/>
          <a:stretch/>
        </p:blipFill>
        <p:spPr>
          <a:xfrm>
            <a:off x="2522358" y="10"/>
            <a:ext cx="9669642" cy="6857990"/>
          </a:xfrm>
          <a:prstGeom prst="rect">
            <a:avLst/>
          </a:prstGeom>
        </p:spPr>
      </p:pic>
      <p:sp>
        <p:nvSpPr>
          <p:cNvPr id="17" name="Rectangle 16">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5" descr="A blue tree with leaves and text&#10;&#10;Description automatically generated">
            <a:extLst>
              <a:ext uri="{FF2B5EF4-FFF2-40B4-BE49-F238E27FC236}">
                <a16:creationId xmlns:a16="http://schemas.microsoft.com/office/drawing/2014/main" id="{9746F98D-0E06-FC4B-7D43-1B661D0CDD83}"/>
              </a:ext>
            </a:extLst>
          </p:cNvPr>
          <p:cNvPicPr>
            <a:picLocks noChangeAspect="1"/>
          </p:cNvPicPr>
          <p:nvPr/>
        </p:nvPicPr>
        <p:blipFill>
          <a:blip r:embed="rId4"/>
          <a:stretch>
            <a:fillRect/>
          </a:stretch>
        </p:blipFill>
        <p:spPr>
          <a:xfrm>
            <a:off x="468570" y="4506265"/>
            <a:ext cx="1921261" cy="1082467"/>
          </a:xfrm>
          <a:prstGeom prst="rect">
            <a:avLst/>
          </a:prstGeom>
        </p:spPr>
      </p:pic>
      <p:pic>
        <p:nvPicPr>
          <p:cNvPr id="11" name="Picture 10" descr="A logo with blue and green text&#10;&#10;Description automatically generated">
            <a:extLst>
              <a:ext uri="{FF2B5EF4-FFF2-40B4-BE49-F238E27FC236}">
                <a16:creationId xmlns:a16="http://schemas.microsoft.com/office/drawing/2014/main" id="{DE219240-256B-229D-CAB6-5978D2F795A3}"/>
              </a:ext>
            </a:extLst>
          </p:cNvPr>
          <p:cNvPicPr>
            <a:picLocks noChangeAspect="1"/>
          </p:cNvPicPr>
          <p:nvPr/>
        </p:nvPicPr>
        <p:blipFill>
          <a:blip r:embed="rId5"/>
          <a:stretch>
            <a:fillRect/>
          </a:stretch>
        </p:blipFill>
        <p:spPr>
          <a:xfrm>
            <a:off x="581505" y="5618368"/>
            <a:ext cx="1522508" cy="910902"/>
          </a:xfrm>
          <a:prstGeom prst="rect">
            <a:avLst/>
          </a:prstGeom>
        </p:spPr>
      </p:pic>
      <p:sp>
        <p:nvSpPr>
          <p:cNvPr id="4" name="Title 3">
            <a:extLst>
              <a:ext uri="{FF2B5EF4-FFF2-40B4-BE49-F238E27FC236}">
                <a16:creationId xmlns:a16="http://schemas.microsoft.com/office/drawing/2014/main" id="{875D324B-7CCF-A0AB-2FA3-A82BDA7AF7C8}"/>
              </a:ext>
            </a:extLst>
          </p:cNvPr>
          <p:cNvSpPr>
            <a:spLocks noGrp="1"/>
          </p:cNvSpPr>
          <p:nvPr>
            <p:ph type="title"/>
          </p:nvPr>
        </p:nvSpPr>
        <p:spPr>
          <a:xfrm>
            <a:off x="838200" y="983411"/>
            <a:ext cx="10515600" cy="3269412"/>
          </a:xfrm>
        </p:spPr>
        <p:txBody>
          <a:bodyPr>
            <a:normAutofit/>
          </a:bodyPr>
          <a:lstStyle/>
          <a:p>
            <a:r>
              <a:rPr lang="en-CA" dirty="0">
                <a:solidFill>
                  <a:schemeClr val="accent4">
                    <a:lumMod val="50000"/>
                  </a:schemeClr>
                </a:solidFill>
                <a:latin typeface="Montserrat" panose="00000500000000000000" pitchFamily="2" charset="0"/>
              </a:rPr>
              <a:t>The End</a:t>
            </a:r>
          </a:p>
        </p:txBody>
      </p:sp>
    </p:spTree>
    <p:extLst>
      <p:ext uri="{BB962C8B-B14F-4D97-AF65-F5344CB8AC3E}">
        <p14:creationId xmlns:p14="http://schemas.microsoft.com/office/powerpoint/2010/main" val="2933640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8F51E5-A93B-0808-67B1-626750DD14C2}"/>
              </a:ext>
            </a:extLst>
          </p:cNvPr>
          <p:cNvSpPr>
            <a:spLocks noGrp="1"/>
          </p:cNvSpPr>
          <p:nvPr>
            <p:ph type="sldNum" sz="quarter" idx="11"/>
          </p:nvPr>
        </p:nvSpPr>
        <p:spPr/>
        <p:txBody>
          <a:bodyPr/>
          <a:lstStyle/>
          <a:p>
            <a:fld id="{75DF2D63-3FF5-D547-96B9-BE9CCD1ABA58}" type="slidenum">
              <a:rPr lang="en-US" smtClean="0"/>
              <a:t>36</a:t>
            </a:fld>
            <a:endParaRPr lang="en-US"/>
          </a:p>
        </p:txBody>
      </p:sp>
      <p:sp>
        <p:nvSpPr>
          <p:cNvPr id="3" name="Footer Placeholder 2">
            <a:extLst>
              <a:ext uri="{FF2B5EF4-FFF2-40B4-BE49-F238E27FC236}">
                <a16:creationId xmlns:a16="http://schemas.microsoft.com/office/drawing/2014/main" id="{46646439-C8D5-1C42-67D4-BF14C394562E}"/>
              </a:ext>
            </a:extLst>
          </p:cNvPr>
          <p:cNvSpPr>
            <a:spLocks noGrp="1"/>
          </p:cNvSpPr>
          <p:nvPr>
            <p:ph type="ftr" sz="quarter" idx="12"/>
          </p:nvPr>
        </p:nvSpPr>
        <p:spPr/>
        <p:txBody>
          <a:bodyPr/>
          <a:lstStyle/>
          <a:p>
            <a:r>
              <a:rPr lang="en-US">
                <a:solidFill>
                  <a:schemeClr val="accent1">
                    <a:lumMod val="50000"/>
                  </a:schemeClr>
                </a:solidFill>
              </a:rPr>
              <a:t>Financial Review </a:t>
            </a:r>
          </a:p>
        </p:txBody>
      </p:sp>
      <p:sp>
        <p:nvSpPr>
          <p:cNvPr id="5" name="TextBox 4">
            <a:extLst>
              <a:ext uri="{FF2B5EF4-FFF2-40B4-BE49-F238E27FC236}">
                <a16:creationId xmlns:a16="http://schemas.microsoft.com/office/drawing/2014/main" id="{AC92BEC3-0786-4EBE-94C2-641B23E5BF70}"/>
              </a:ext>
            </a:extLst>
          </p:cNvPr>
          <p:cNvSpPr txBox="1"/>
          <p:nvPr/>
        </p:nvSpPr>
        <p:spPr>
          <a:xfrm>
            <a:off x="2796434" y="323188"/>
            <a:ext cx="7767782" cy="1231106"/>
          </a:xfrm>
          <a:prstGeom prst="rect">
            <a:avLst/>
          </a:prstGeom>
          <a:noFill/>
        </p:spPr>
        <p:txBody>
          <a:bodyPr wrap="square">
            <a:spAutoFit/>
          </a:bodyPr>
          <a:lstStyle/>
          <a:p>
            <a:pPr algn="ctr"/>
            <a:r>
              <a:rPr lang="en-CA" sz="3700" cap="all" spc="300" dirty="0">
                <a:solidFill>
                  <a:srgbClr val="96D3ED">
                    <a:lumMod val="50000"/>
                  </a:srgbClr>
                </a:solidFill>
                <a:latin typeface="Montserrat"/>
                <a:ea typeface="+mj-ea"/>
                <a:cs typeface="Posterama" panose="020B0504020200020000" pitchFamily="34" charset="0"/>
              </a:rPr>
              <a:t>meeting</a:t>
            </a:r>
            <a:r>
              <a:rPr kumimoji="0" lang="en-CA" sz="3700" b="0" i="0" u="none" strike="noStrike" kern="1200" cap="all" spc="300" normalizeH="0" baseline="0" noProof="0" dirty="0">
                <a:ln>
                  <a:noFill/>
                </a:ln>
                <a:solidFill>
                  <a:srgbClr val="96D3ED">
                    <a:lumMod val="50000"/>
                  </a:srgbClr>
                </a:solidFill>
                <a:effectLst/>
                <a:uLnTx/>
                <a:uFillTx/>
                <a:latin typeface="Montserrat"/>
                <a:ea typeface="+mj-ea"/>
                <a:cs typeface="Posterama" panose="020B0504020200020000" pitchFamily="34" charset="0"/>
              </a:rPr>
              <a:t> Summary </a:t>
            </a:r>
          </a:p>
          <a:p>
            <a:pPr algn="ctr"/>
            <a:r>
              <a:rPr lang="en-CA" sz="3700" cap="all" spc="300" dirty="0">
                <a:solidFill>
                  <a:srgbClr val="FF0000"/>
                </a:solidFill>
                <a:latin typeface="Montserrat"/>
                <a:ea typeface="+mj-ea"/>
                <a:cs typeface="Posterama" panose="020B0504020200020000" pitchFamily="34" charset="0"/>
              </a:rPr>
              <a:t>internal</a:t>
            </a:r>
            <a:endParaRPr lang="en-CA" dirty="0">
              <a:solidFill>
                <a:srgbClr val="FF0000"/>
              </a:solidFill>
            </a:endParaRPr>
          </a:p>
        </p:txBody>
      </p:sp>
      <p:sp>
        <p:nvSpPr>
          <p:cNvPr id="6" name="Rectangle 1">
            <a:extLst>
              <a:ext uri="{FF2B5EF4-FFF2-40B4-BE49-F238E27FC236}">
                <a16:creationId xmlns:a16="http://schemas.microsoft.com/office/drawing/2014/main" id="{47C35D44-40FF-2C0B-F220-B7FAACCF6456}"/>
              </a:ext>
            </a:extLst>
          </p:cNvPr>
          <p:cNvSpPr>
            <a:spLocks noChangeArrowheads="1"/>
          </p:cNvSpPr>
          <p:nvPr/>
        </p:nvSpPr>
        <p:spPr bwMode="auto">
          <a:xfrm>
            <a:off x="1185068" y="19326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
        <p:nvSpPr>
          <p:cNvPr id="4" name="TextBox 3">
            <a:extLst>
              <a:ext uri="{FF2B5EF4-FFF2-40B4-BE49-F238E27FC236}">
                <a16:creationId xmlns:a16="http://schemas.microsoft.com/office/drawing/2014/main" id="{183D3B41-F8C1-D211-1FEF-D18BD67D9F9B}"/>
              </a:ext>
            </a:extLst>
          </p:cNvPr>
          <p:cNvSpPr txBox="1"/>
          <p:nvPr/>
        </p:nvSpPr>
        <p:spPr>
          <a:xfrm>
            <a:off x="1556234" y="1733909"/>
            <a:ext cx="10248181" cy="3416320"/>
          </a:xfrm>
          <a:prstGeom prst="rect">
            <a:avLst/>
          </a:prstGeom>
          <a:noFill/>
        </p:spPr>
        <p:txBody>
          <a:bodyPr wrap="square" rtlCol="0">
            <a:spAutoFit/>
          </a:bodyPr>
          <a:lstStyle/>
          <a:p>
            <a:r>
              <a:rPr lang="en-CA" dirty="0">
                <a:solidFill>
                  <a:srgbClr val="FF0000"/>
                </a:solidFill>
              </a:rPr>
              <a:t>Meeting Notes:</a:t>
            </a:r>
          </a:p>
          <a:p>
            <a:endParaRPr lang="en-CA" dirty="0"/>
          </a:p>
          <a:p>
            <a:r>
              <a:rPr lang="en-CA" dirty="0"/>
              <a:t>5/1/24-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solidFill>
                <a:srgbClr val="FF0000"/>
              </a:solidFill>
            </a:endParaRPr>
          </a:p>
        </p:txBody>
      </p:sp>
    </p:spTree>
    <p:extLst>
      <p:ext uri="{BB962C8B-B14F-4D97-AF65-F5344CB8AC3E}">
        <p14:creationId xmlns:p14="http://schemas.microsoft.com/office/powerpoint/2010/main" val="131118631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7DBE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4498848" y="530164"/>
            <a:ext cx="7095204" cy="548640"/>
          </a:xfrm>
        </p:spPr>
        <p:txBody>
          <a:bodyPr anchor="t">
            <a:normAutofit fontScale="90000"/>
          </a:bodyPr>
          <a:lstStyle/>
          <a:p>
            <a:pPr algn="ctr"/>
            <a:r>
              <a:rPr lang="en-US" sz="3700" dirty="0">
                <a:solidFill>
                  <a:schemeClr val="accent1">
                    <a:lumMod val="50000"/>
                  </a:schemeClr>
                </a:solidFill>
              </a:rPr>
              <a:t>Information review</a:t>
            </a:r>
            <a:br>
              <a:rPr lang="en-US" sz="3700" dirty="0">
                <a:solidFill>
                  <a:schemeClr val="accent1">
                    <a:lumMod val="50000"/>
                  </a:schemeClr>
                </a:solidFill>
              </a:rPr>
            </a:br>
            <a:r>
              <a:rPr lang="en-US" sz="2000" dirty="0">
                <a:solidFill>
                  <a:srgbClr val="FF0000"/>
                </a:solidFill>
              </a:rPr>
              <a:t>Client 1 name</a:t>
            </a:r>
          </a:p>
        </p:txBody>
      </p:sp>
      <p:sp>
        <p:nvSpPr>
          <p:cNvPr id="4" name="Text Placeholder 3">
            <a:extLst>
              <a:ext uri="{FF2B5EF4-FFF2-40B4-BE49-F238E27FC236}">
                <a16:creationId xmlns:a16="http://schemas.microsoft.com/office/drawing/2014/main" id="{78D3FE44-803A-0FCA-D29B-EB40225C360F}"/>
              </a:ext>
            </a:extLst>
          </p:cNvPr>
          <p:cNvSpPr>
            <a:spLocks noGrp="1"/>
          </p:cNvSpPr>
          <p:nvPr>
            <p:ph idx="1"/>
          </p:nvPr>
        </p:nvSpPr>
        <p:spPr>
          <a:xfrm>
            <a:off x="4498848" y="1546224"/>
            <a:ext cx="7693152" cy="3385829"/>
          </a:xfrm>
        </p:spPr>
        <p:txBody>
          <a:bodyPr>
            <a:noAutofit/>
          </a:bodyPr>
          <a:lstStyle/>
          <a:p>
            <a:pPr>
              <a:lnSpc>
                <a:spcPct val="100000"/>
              </a:lnSpc>
            </a:pPr>
            <a:r>
              <a:rPr lang="en-US" sz="1800" i="1" dirty="0">
                <a:solidFill>
                  <a:schemeClr val="accent1">
                    <a:lumMod val="50000"/>
                  </a:schemeClr>
                </a:solidFill>
              </a:rPr>
              <a:t>Are there any changes to the information below?</a:t>
            </a:r>
            <a:endParaRPr lang="en-US" sz="1800" dirty="0">
              <a:solidFill>
                <a:schemeClr val="accent1">
                  <a:lumMod val="50000"/>
                </a:schemeClr>
              </a:solidFill>
            </a:endParaRPr>
          </a:p>
          <a:p>
            <a:pPr marL="685800" indent="-685800">
              <a:lnSpc>
                <a:spcPct val="100000"/>
              </a:lnSpc>
              <a:buFont typeface="Wingdings" panose="05000000000000000000" pitchFamily="2" charset="2"/>
              <a:buChar char="Ø"/>
            </a:pPr>
            <a:r>
              <a:rPr lang="en-US" sz="1800" dirty="0"/>
              <a:t>Best phone #: </a:t>
            </a:r>
            <a:endParaRPr lang="en-CA" sz="1800" dirty="0"/>
          </a:p>
          <a:p>
            <a:pPr marL="685800" indent="-685800">
              <a:lnSpc>
                <a:spcPct val="100000"/>
              </a:lnSpc>
              <a:buFont typeface="Wingdings" panose="05000000000000000000" pitchFamily="2" charset="2"/>
              <a:buChar char="Ø"/>
            </a:pPr>
            <a:r>
              <a:rPr lang="en-CA" sz="1800" dirty="0"/>
              <a:t>Address: </a:t>
            </a:r>
            <a:endParaRPr lang="en-US" sz="1800" dirty="0"/>
          </a:p>
          <a:p>
            <a:pPr marL="685800" indent="-685800">
              <a:lnSpc>
                <a:spcPct val="100000"/>
              </a:lnSpc>
              <a:buFont typeface="Wingdings" panose="05000000000000000000" pitchFamily="2" charset="2"/>
              <a:buChar char="Ø"/>
            </a:pPr>
            <a:r>
              <a:rPr lang="en-US" sz="1800" dirty="0"/>
              <a:t>Email address:</a:t>
            </a:r>
          </a:p>
          <a:p>
            <a:pPr marL="685800" indent="-685800">
              <a:lnSpc>
                <a:spcPct val="100000"/>
              </a:lnSpc>
              <a:buFont typeface="Wingdings" panose="05000000000000000000" pitchFamily="2" charset="2"/>
              <a:buChar char="Ø"/>
            </a:pPr>
            <a:r>
              <a:rPr lang="en-US" sz="1800" dirty="0"/>
              <a:t>Employer and title: </a:t>
            </a:r>
          </a:p>
          <a:p>
            <a:pPr marL="685800" indent="-685800">
              <a:lnSpc>
                <a:spcPct val="100000"/>
              </a:lnSpc>
              <a:buFont typeface="Wingdings" panose="05000000000000000000" pitchFamily="2" charset="2"/>
              <a:buChar char="Ø"/>
            </a:pPr>
            <a:r>
              <a:rPr lang="en-US" sz="1800" dirty="0"/>
              <a:t>Employer location:</a:t>
            </a:r>
          </a:p>
          <a:p>
            <a:pPr marL="685800" indent="-685800">
              <a:lnSpc>
                <a:spcPct val="100000"/>
              </a:lnSpc>
              <a:buFont typeface="Wingdings" panose="05000000000000000000" pitchFamily="2" charset="2"/>
              <a:buChar char="Ø"/>
            </a:pPr>
            <a:r>
              <a:rPr lang="en-US" sz="1800" dirty="0"/>
              <a:t>Length of time at job:</a:t>
            </a:r>
          </a:p>
          <a:p>
            <a:pPr marL="685800" indent="-685800">
              <a:lnSpc>
                <a:spcPct val="100000"/>
              </a:lnSpc>
              <a:buFont typeface="Wingdings" panose="05000000000000000000" pitchFamily="2" charset="2"/>
              <a:buChar char="Ø"/>
            </a:pPr>
            <a:r>
              <a:rPr lang="en-US" sz="1800" dirty="0"/>
              <a:t>Current income: </a:t>
            </a:r>
          </a:p>
          <a:p>
            <a:pPr marL="685800" indent="-685800">
              <a:lnSpc>
                <a:spcPct val="100000"/>
              </a:lnSpc>
              <a:buFont typeface="Wingdings" panose="05000000000000000000" pitchFamily="2" charset="2"/>
              <a:buChar char="Ø"/>
            </a:pPr>
            <a:r>
              <a:rPr lang="en-US" sz="1800" dirty="0"/>
              <a:t>BCDL: </a:t>
            </a:r>
          </a:p>
          <a:p>
            <a:pPr>
              <a:lnSpc>
                <a:spcPct val="100000"/>
              </a:lnSpc>
            </a:pPr>
            <a:endParaRPr lang="en-US" sz="1800" dirty="0"/>
          </a:p>
          <a:p>
            <a:pPr>
              <a:lnSpc>
                <a:spcPct val="100000"/>
              </a:lnSpc>
            </a:pPr>
            <a:r>
              <a:rPr lang="en-US" sz="1800" dirty="0">
                <a:solidFill>
                  <a:srgbClr val="FF0000"/>
                </a:solidFill>
              </a:rPr>
              <a:t>KYC UPDATE REQUIRED:</a:t>
            </a:r>
          </a:p>
          <a:p>
            <a:pPr>
              <a:lnSpc>
                <a:spcPct val="100000"/>
              </a:lnSpc>
            </a:pPr>
            <a:endParaRPr lang="en-US" sz="1600" dirty="0"/>
          </a:p>
          <a:p>
            <a:pPr>
              <a:lnSpc>
                <a:spcPct val="100000"/>
              </a:lnSpc>
            </a:pPr>
            <a:endParaRPr lang="en-US" sz="1600" dirty="0"/>
          </a:p>
        </p:txBody>
      </p:sp>
      <p:sp>
        <p:nvSpPr>
          <p:cNvPr id="16" name="Slide Number Placeholder 3">
            <a:extLst>
              <a:ext uri="{FF2B5EF4-FFF2-40B4-BE49-F238E27FC236}">
                <a16:creationId xmlns:a16="http://schemas.microsoft.com/office/drawing/2014/main" id="{5236C762-6D6B-EDBC-662F-52A9F2E28318}"/>
              </a:ext>
            </a:extLst>
          </p:cNvPr>
          <p:cNvSpPr>
            <a:spLocks noGrp="1"/>
          </p:cNvSpPr>
          <p:nvPr>
            <p:ph type="sldNum" sz="quarter" idx="11"/>
          </p:nvPr>
        </p:nvSpPr>
        <p:spPr>
          <a:xfrm>
            <a:off x="420624" y="6019801"/>
            <a:ext cx="457200" cy="184150"/>
          </a:xfrm>
        </p:spPr>
        <p:txBody>
          <a:bodyPr/>
          <a:lstStyle/>
          <a:p>
            <a:pPr>
              <a:spcAft>
                <a:spcPts val="600"/>
              </a:spcAft>
            </a:pPr>
            <a:fld id="{75DF2D63-3FF5-D547-96B9-BE9CCD1ABA58}" type="slidenum">
              <a:rPr lang="en-US" smtClean="0"/>
              <a:pPr>
                <a:spcAft>
                  <a:spcPts val="600"/>
                </a:spcAft>
              </a:pPr>
              <a:t>4</a:t>
            </a:fld>
            <a:endParaRPr lang="en-US"/>
          </a:p>
        </p:txBody>
      </p:sp>
      <p:sp>
        <p:nvSpPr>
          <p:cNvPr id="18" name="Footer Placeholder 4">
            <a:extLst>
              <a:ext uri="{FF2B5EF4-FFF2-40B4-BE49-F238E27FC236}">
                <a16:creationId xmlns:a16="http://schemas.microsoft.com/office/drawing/2014/main" id="{F64D0F57-D619-793D-DEB1-25F1BEAE8814}"/>
              </a:ext>
            </a:extLst>
          </p:cNvPr>
          <p:cNvSpPr>
            <a:spLocks noGrp="1"/>
          </p:cNvSpPr>
          <p:nvPr>
            <p:ph type="ftr" sz="quarter" idx="12"/>
          </p:nvPr>
        </p:nvSpPr>
        <p:spPr>
          <a:xfrm rot="16200000">
            <a:off x="-242952" y="1451496"/>
            <a:ext cx="1784352" cy="189457"/>
          </a:xfrm>
        </p:spPr>
        <p:txBody>
          <a:bodyPr/>
          <a:lstStyle/>
          <a:p>
            <a:pPr>
              <a:spcAft>
                <a:spcPts val="600"/>
              </a:spcAft>
            </a:pPr>
            <a:r>
              <a:rPr lang="en-US"/>
              <a:t>Financial review</a:t>
            </a:r>
          </a:p>
        </p:txBody>
      </p:sp>
      <p:pic>
        <p:nvPicPr>
          <p:cNvPr id="36" name="Picture Placeholder 35" descr="Balanced stones on a pebble beach during the morning">
            <a:extLst>
              <a:ext uri="{FF2B5EF4-FFF2-40B4-BE49-F238E27FC236}">
                <a16:creationId xmlns:a16="http://schemas.microsoft.com/office/drawing/2014/main" id="{D0154F95-6956-28C5-C8BB-B81CEC98C6A2}"/>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pic>
        <p:nvPicPr>
          <p:cNvPr id="2" name="Picture 1">
            <a:extLst>
              <a:ext uri="{FF2B5EF4-FFF2-40B4-BE49-F238E27FC236}">
                <a16:creationId xmlns:a16="http://schemas.microsoft.com/office/drawing/2014/main" id="{9C6F341A-A19A-B7D6-F6E6-B3DFF4A09257}"/>
              </a:ext>
            </a:extLst>
          </p:cNvPr>
          <p:cNvPicPr>
            <a:picLocks noChangeAspect="1"/>
          </p:cNvPicPr>
          <p:nvPr/>
        </p:nvPicPr>
        <p:blipFill>
          <a:blip r:embed="rId4"/>
          <a:srcRect/>
          <a:stretch/>
        </p:blipFill>
        <p:spPr>
          <a:xfrm>
            <a:off x="10065770" y="5790794"/>
            <a:ext cx="1705606" cy="960963"/>
          </a:xfrm>
          <a:prstGeom prst="rect">
            <a:avLst/>
          </a:prstGeom>
        </p:spPr>
      </p:pic>
    </p:spTree>
    <p:extLst>
      <p:ext uri="{BB962C8B-B14F-4D97-AF65-F5344CB8AC3E}">
        <p14:creationId xmlns:p14="http://schemas.microsoft.com/office/powerpoint/2010/main" val="292441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anim calcmode="lin" valueType="num">
                                      <p:cBhvr>
                                        <p:cTn id="2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anim calcmode="lin" valueType="num">
                                      <p:cBhvr>
                                        <p:cTn id="3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1000"/>
                                        <p:tgtEl>
                                          <p:spTgt spid="4">
                                            <p:txEl>
                                              <p:pRg st="6" end="6"/>
                                            </p:txEl>
                                          </p:spTgt>
                                        </p:tgtEl>
                                      </p:cBhvr>
                                    </p:animEffect>
                                    <p:anim calcmode="lin" valueType="num">
                                      <p:cBhvr>
                                        <p:cTn id="3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1000"/>
                                        <p:tgtEl>
                                          <p:spTgt spid="4">
                                            <p:txEl>
                                              <p:pRg st="7" end="7"/>
                                            </p:txEl>
                                          </p:spTgt>
                                        </p:tgtEl>
                                      </p:cBhvr>
                                    </p:animEffect>
                                    <p:anim calcmode="lin" valueType="num">
                                      <p:cBhvr>
                                        <p:cTn id="43"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1000"/>
                                        <p:tgtEl>
                                          <p:spTgt spid="4">
                                            <p:txEl>
                                              <p:pRg st="8" end="8"/>
                                            </p:txEl>
                                          </p:spTgt>
                                        </p:tgtEl>
                                      </p:cBhvr>
                                    </p:animEffect>
                                    <p:anim calcmode="lin" valueType="num">
                                      <p:cBhvr>
                                        <p:cTn id="48"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4">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fade">
                                      <p:cBhvr>
                                        <p:cTn id="52" dur="1000"/>
                                        <p:tgtEl>
                                          <p:spTgt spid="4">
                                            <p:txEl>
                                              <p:pRg st="10" end="10"/>
                                            </p:txEl>
                                          </p:spTgt>
                                        </p:tgtEl>
                                      </p:cBhvr>
                                    </p:animEffect>
                                    <p:anim calcmode="lin" valueType="num">
                                      <p:cBhvr>
                                        <p:cTn id="53"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54"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7DBE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4498848" y="530164"/>
            <a:ext cx="7095204" cy="548640"/>
          </a:xfrm>
        </p:spPr>
        <p:txBody>
          <a:bodyPr anchor="t">
            <a:normAutofit fontScale="90000"/>
          </a:bodyPr>
          <a:lstStyle/>
          <a:p>
            <a:pPr algn="ctr"/>
            <a:r>
              <a:rPr lang="en-US" sz="3700" dirty="0">
                <a:solidFill>
                  <a:schemeClr val="accent1">
                    <a:lumMod val="50000"/>
                  </a:schemeClr>
                </a:solidFill>
              </a:rPr>
              <a:t>Information review</a:t>
            </a:r>
            <a:br>
              <a:rPr lang="en-US" sz="3700" dirty="0">
                <a:solidFill>
                  <a:schemeClr val="accent1">
                    <a:lumMod val="50000"/>
                  </a:schemeClr>
                </a:solidFill>
              </a:rPr>
            </a:br>
            <a:r>
              <a:rPr lang="en-US" sz="2000" dirty="0">
                <a:solidFill>
                  <a:srgbClr val="FF0000"/>
                </a:solidFill>
              </a:rPr>
              <a:t>Client 2</a:t>
            </a:r>
            <a:br>
              <a:rPr lang="en-US" sz="3700" dirty="0">
                <a:solidFill>
                  <a:schemeClr val="accent1">
                    <a:lumMod val="50000"/>
                  </a:schemeClr>
                </a:solidFill>
              </a:rPr>
            </a:br>
            <a:endParaRPr lang="en-US" sz="3700" dirty="0">
              <a:solidFill>
                <a:schemeClr val="accent1">
                  <a:lumMod val="50000"/>
                </a:schemeClr>
              </a:solidFill>
            </a:endParaRPr>
          </a:p>
        </p:txBody>
      </p:sp>
      <p:sp>
        <p:nvSpPr>
          <p:cNvPr id="4" name="Text Placeholder 3">
            <a:extLst>
              <a:ext uri="{FF2B5EF4-FFF2-40B4-BE49-F238E27FC236}">
                <a16:creationId xmlns:a16="http://schemas.microsoft.com/office/drawing/2014/main" id="{78D3FE44-803A-0FCA-D29B-EB40225C360F}"/>
              </a:ext>
            </a:extLst>
          </p:cNvPr>
          <p:cNvSpPr>
            <a:spLocks noGrp="1"/>
          </p:cNvSpPr>
          <p:nvPr>
            <p:ph idx="1"/>
          </p:nvPr>
        </p:nvSpPr>
        <p:spPr>
          <a:xfrm>
            <a:off x="4547881" y="1643371"/>
            <a:ext cx="7398313" cy="3385829"/>
          </a:xfrm>
        </p:spPr>
        <p:txBody>
          <a:bodyPr>
            <a:noAutofit/>
          </a:bodyPr>
          <a:lstStyle/>
          <a:p>
            <a:pPr>
              <a:lnSpc>
                <a:spcPct val="100000"/>
              </a:lnSpc>
            </a:pPr>
            <a:r>
              <a:rPr lang="en-US" sz="1800" i="1" dirty="0">
                <a:solidFill>
                  <a:schemeClr val="accent1">
                    <a:lumMod val="50000"/>
                  </a:schemeClr>
                </a:solidFill>
              </a:rPr>
              <a:t>Are there any changes to the information below?</a:t>
            </a:r>
            <a:endParaRPr lang="en-US" sz="1800" dirty="0">
              <a:solidFill>
                <a:schemeClr val="accent1">
                  <a:lumMod val="50000"/>
                </a:schemeClr>
              </a:solidFill>
            </a:endParaRPr>
          </a:p>
          <a:p>
            <a:pPr marL="685800" indent="-685800">
              <a:lnSpc>
                <a:spcPct val="100000"/>
              </a:lnSpc>
              <a:buFont typeface="Wingdings" panose="05000000000000000000" pitchFamily="2" charset="2"/>
              <a:buChar char="Ø"/>
            </a:pPr>
            <a:r>
              <a:rPr lang="en-US" sz="1800" dirty="0"/>
              <a:t>Best phone #: </a:t>
            </a:r>
            <a:endParaRPr lang="en-CA" sz="1800" dirty="0"/>
          </a:p>
          <a:p>
            <a:pPr marL="685800" indent="-685800">
              <a:lnSpc>
                <a:spcPct val="100000"/>
              </a:lnSpc>
              <a:buFont typeface="Wingdings" panose="05000000000000000000" pitchFamily="2" charset="2"/>
              <a:buChar char="Ø"/>
            </a:pPr>
            <a:r>
              <a:rPr lang="en-CA" sz="1800" dirty="0"/>
              <a:t>Address: </a:t>
            </a:r>
            <a:endParaRPr lang="en-US" sz="1800" dirty="0"/>
          </a:p>
          <a:p>
            <a:pPr marL="685800" indent="-685800">
              <a:lnSpc>
                <a:spcPct val="100000"/>
              </a:lnSpc>
              <a:buFont typeface="Wingdings" panose="05000000000000000000" pitchFamily="2" charset="2"/>
              <a:buChar char="Ø"/>
            </a:pPr>
            <a:r>
              <a:rPr lang="en-US" sz="1800" dirty="0"/>
              <a:t>Email address:</a:t>
            </a:r>
          </a:p>
          <a:p>
            <a:pPr marL="685800" indent="-685800">
              <a:lnSpc>
                <a:spcPct val="100000"/>
              </a:lnSpc>
              <a:buFont typeface="Wingdings" panose="05000000000000000000" pitchFamily="2" charset="2"/>
              <a:buChar char="Ø"/>
            </a:pPr>
            <a:r>
              <a:rPr lang="en-US" sz="1800" dirty="0"/>
              <a:t>Employer and title: </a:t>
            </a:r>
          </a:p>
          <a:p>
            <a:pPr marL="685800" indent="-685800">
              <a:lnSpc>
                <a:spcPct val="100000"/>
              </a:lnSpc>
              <a:buFont typeface="Wingdings" panose="05000000000000000000" pitchFamily="2" charset="2"/>
              <a:buChar char="Ø"/>
            </a:pPr>
            <a:r>
              <a:rPr lang="en-US" sz="1800" dirty="0"/>
              <a:t>Employer location:</a:t>
            </a:r>
          </a:p>
          <a:p>
            <a:pPr marL="685800" indent="-685800">
              <a:lnSpc>
                <a:spcPct val="100000"/>
              </a:lnSpc>
              <a:buFont typeface="Wingdings" panose="05000000000000000000" pitchFamily="2" charset="2"/>
              <a:buChar char="Ø"/>
            </a:pPr>
            <a:r>
              <a:rPr lang="en-US" sz="1800" dirty="0"/>
              <a:t>Length of time at job:</a:t>
            </a:r>
          </a:p>
          <a:p>
            <a:pPr marL="685800" indent="-685800">
              <a:lnSpc>
                <a:spcPct val="100000"/>
              </a:lnSpc>
              <a:buFont typeface="Wingdings" panose="05000000000000000000" pitchFamily="2" charset="2"/>
              <a:buChar char="Ø"/>
            </a:pPr>
            <a:r>
              <a:rPr lang="en-US" sz="1800" dirty="0"/>
              <a:t>Current income: </a:t>
            </a:r>
          </a:p>
          <a:p>
            <a:pPr marL="685800" indent="-685800">
              <a:lnSpc>
                <a:spcPct val="100000"/>
              </a:lnSpc>
              <a:buFont typeface="Wingdings" panose="05000000000000000000" pitchFamily="2" charset="2"/>
              <a:buChar char="Ø"/>
            </a:pPr>
            <a:r>
              <a:rPr lang="en-US" sz="1800" dirty="0"/>
              <a:t>BCDL: </a:t>
            </a:r>
          </a:p>
          <a:p>
            <a:pPr>
              <a:lnSpc>
                <a:spcPct val="100000"/>
              </a:lnSpc>
            </a:pPr>
            <a:endParaRPr lang="en-US" sz="1800" dirty="0"/>
          </a:p>
          <a:p>
            <a:pPr>
              <a:lnSpc>
                <a:spcPct val="100000"/>
              </a:lnSpc>
            </a:pPr>
            <a:r>
              <a:rPr lang="en-US" sz="1800" dirty="0">
                <a:solidFill>
                  <a:srgbClr val="FF0000"/>
                </a:solidFill>
              </a:rPr>
              <a:t>KYC UPDATE REQUIRED:</a:t>
            </a:r>
          </a:p>
          <a:p>
            <a:pPr>
              <a:lnSpc>
                <a:spcPct val="100000"/>
              </a:lnSpc>
            </a:pPr>
            <a:endParaRPr lang="en-US" sz="1600" dirty="0"/>
          </a:p>
          <a:p>
            <a:pPr>
              <a:lnSpc>
                <a:spcPct val="100000"/>
              </a:lnSpc>
            </a:pPr>
            <a:endParaRPr lang="en-US" sz="1600" dirty="0"/>
          </a:p>
        </p:txBody>
      </p:sp>
      <p:sp>
        <p:nvSpPr>
          <p:cNvPr id="16" name="Slide Number Placeholder 3">
            <a:extLst>
              <a:ext uri="{FF2B5EF4-FFF2-40B4-BE49-F238E27FC236}">
                <a16:creationId xmlns:a16="http://schemas.microsoft.com/office/drawing/2014/main" id="{5236C762-6D6B-EDBC-662F-52A9F2E28318}"/>
              </a:ext>
            </a:extLst>
          </p:cNvPr>
          <p:cNvSpPr>
            <a:spLocks noGrp="1"/>
          </p:cNvSpPr>
          <p:nvPr>
            <p:ph type="sldNum" sz="quarter" idx="11"/>
          </p:nvPr>
        </p:nvSpPr>
        <p:spPr>
          <a:xfrm>
            <a:off x="420624" y="6019801"/>
            <a:ext cx="457200" cy="184150"/>
          </a:xfrm>
        </p:spPr>
        <p:txBody>
          <a:bodyPr/>
          <a:lstStyle/>
          <a:p>
            <a:pPr>
              <a:spcAft>
                <a:spcPts val="600"/>
              </a:spcAft>
            </a:pPr>
            <a:fld id="{75DF2D63-3FF5-D547-96B9-BE9CCD1ABA58}" type="slidenum">
              <a:rPr lang="en-US" smtClean="0"/>
              <a:pPr>
                <a:spcAft>
                  <a:spcPts val="600"/>
                </a:spcAft>
              </a:pPr>
              <a:t>5</a:t>
            </a:fld>
            <a:endParaRPr lang="en-US"/>
          </a:p>
        </p:txBody>
      </p:sp>
      <p:sp>
        <p:nvSpPr>
          <p:cNvPr id="18" name="Footer Placeholder 4">
            <a:extLst>
              <a:ext uri="{FF2B5EF4-FFF2-40B4-BE49-F238E27FC236}">
                <a16:creationId xmlns:a16="http://schemas.microsoft.com/office/drawing/2014/main" id="{F64D0F57-D619-793D-DEB1-25F1BEAE8814}"/>
              </a:ext>
            </a:extLst>
          </p:cNvPr>
          <p:cNvSpPr>
            <a:spLocks noGrp="1"/>
          </p:cNvSpPr>
          <p:nvPr>
            <p:ph type="ftr" sz="quarter" idx="12"/>
          </p:nvPr>
        </p:nvSpPr>
        <p:spPr>
          <a:xfrm rot="16200000">
            <a:off x="-242952" y="1451496"/>
            <a:ext cx="1784352" cy="189457"/>
          </a:xfrm>
        </p:spPr>
        <p:txBody>
          <a:bodyPr/>
          <a:lstStyle/>
          <a:p>
            <a:pPr>
              <a:spcAft>
                <a:spcPts val="600"/>
              </a:spcAft>
            </a:pPr>
            <a:r>
              <a:rPr lang="en-US"/>
              <a:t>Financial review</a:t>
            </a:r>
          </a:p>
        </p:txBody>
      </p:sp>
      <p:pic>
        <p:nvPicPr>
          <p:cNvPr id="36" name="Picture Placeholder 35" descr="Balanced stones on a pebble beach during the morning">
            <a:extLst>
              <a:ext uri="{FF2B5EF4-FFF2-40B4-BE49-F238E27FC236}">
                <a16:creationId xmlns:a16="http://schemas.microsoft.com/office/drawing/2014/main" id="{D0154F95-6956-28C5-C8BB-B81CEC98C6A2}"/>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pic>
        <p:nvPicPr>
          <p:cNvPr id="2" name="Picture 1">
            <a:extLst>
              <a:ext uri="{FF2B5EF4-FFF2-40B4-BE49-F238E27FC236}">
                <a16:creationId xmlns:a16="http://schemas.microsoft.com/office/drawing/2014/main" id="{9C6F341A-A19A-B7D6-F6E6-B3DFF4A09257}"/>
              </a:ext>
            </a:extLst>
          </p:cNvPr>
          <p:cNvPicPr>
            <a:picLocks noChangeAspect="1"/>
          </p:cNvPicPr>
          <p:nvPr/>
        </p:nvPicPr>
        <p:blipFill>
          <a:blip r:embed="rId4"/>
          <a:srcRect/>
          <a:stretch/>
        </p:blipFill>
        <p:spPr>
          <a:xfrm>
            <a:off x="10065770" y="5790794"/>
            <a:ext cx="1705606" cy="960963"/>
          </a:xfrm>
          <a:prstGeom prst="rect">
            <a:avLst/>
          </a:prstGeom>
        </p:spPr>
      </p:pic>
    </p:spTree>
    <p:extLst>
      <p:ext uri="{BB962C8B-B14F-4D97-AF65-F5344CB8AC3E}">
        <p14:creationId xmlns:p14="http://schemas.microsoft.com/office/powerpoint/2010/main" val="419214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anim calcmode="lin" valueType="num">
                                      <p:cBhvr>
                                        <p:cTn id="2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anim calcmode="lin" valueType="num">
                                      <p:cBhvr>
                                        <p:cTn id="3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1000"/>
                                        <p:tgtEl>
                                          <p:spTgt spid="4">
                                            <p:txEl>
                                              <p:pRg st="6" end="6"/>
                                            </p:txEl>
                                          </p:spTgt>
                                        </p:tgtEl>
                                      </p:cBhvr>
                                    </p:animEffect>
                                    <p:anim calcmode="lin" valueType="num">
                                      <p:cBhvr>
                                        <p:cTn id="3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1000"/>
                                        <p:tgtEl>
                                          <p:spTgt spid="4">
                                            <p:txEl>
                                              <p:pRg st="7" end="7"/>
                                            </p:txEl>
                                          </p:spTgt>
                                        </p:tgtEl>
                                      </p:cBhvr>
                                    </p:animEffect>
                                    <p:anim calcmode="lin" valueType="num">
                                      <p:cBhvr>
                                        <p:cTn id="43"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1000"/>
                                        <p:tgtEl>
                                          <p:spTgt spid="4">
                                            <p:txEl>
                                              <p:pRg st="8" end="8"/>
                                            </p:txEl>
                                          </p:spTgt>
                                        </p:tgtEl>
                                      </p:cBhvr>
                                    </p:animEffect>
                                    <p:anim calcmode="lin" valueType="num">
                                      <p:cBhvr>
                                        <p:cTn id="48"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4">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fade">
                                      <p:cBhvr>
                                        <p:cTn id="52" dur="1000"/>
                                        <p:tgtEl>
                                          <p:spTgt spid="4">
                                            <p:txEl>
                                              <p:pRg st="10" end="10"/>
                                            </p:txEl>
                                          </p:spTgt>
                                        </p:tgtEl>
                                      </p:cBhvr>
                                    </p:animEffect>
                                    <p:anim calcmode="lin" valueType="num">
                                      <p:cBhvr>
                                        <p:cTn id="53"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54"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7DBE1"/>
        </a:solidFill>
        <a:effectLst/>
      </p:bgPr>
    </p:bg>
    <p:spTree>
      <p:nvGrpSpPr>
        <p:cNvPr id="1" name=""/>
        <p:cNvGrpSpPr/>
        <p:nvPr/>
      </p:nvGrpSpPr>
      <p:grpSpPr>
        <a:xfrm>
          <a:off x="0" y="0"/>
          <a:ext cx="0" cy="0"/>
          <a:chOff x="0" y="0"/>
          <a:chExt cx="0" cy="0"/>
        </a:xfrm>
      </p:grpSpPr>
      <p:pic>
        <p:nvPicPr>
          <p:cNvPr id="37" name="Picture 36" descr="A blue tree with leaves and text&#10;&#10;Description automatically generated">
            <a:extLst>
              <a:ext uri="{FF2B5EF4-FFF2-40B4-BE49-F238E27FC236}">
                <a16:creationId xmlns:a16="http://schemas.microsoft.com/office/drawing/2014/main" id="{94BB82D9-9B66-FBB3-2F1C-23B7BE9B3076}"/>
              </a:ext>
            </a:extLst>
          </p:cNvPr>
          <p:cNvPicPr>
            <a:picLocks noChangeAspect="1"/>
          </p:cNvPicPr>
          <p:nvPr/>
        </p:nvPicPr>
        <p:blipFill>
          <a:blip r:embed="rId3"/>
          <a:stretch>
            <a:fillRect/>
          </a:stretch>
        </p:blipFill>
        <p:spPr>
          <a:xfrm>
            <a:off x="9850115" y="5662717"/>
            <a:ext cx="1921261" cy="1082467"/>
          </a:xfrm>
          <a:prstGeom prst="rect">
            <a:avLst/>
          </a:prstGeom>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4730853" y="813628"/>
            <a:ext cx="7095204" cy="548640"/>
          </a:xfrm>
        </p:spPr>
        <p:txBody>
          <a:bodyPr anchor="t">
            <a:normAutofit fontScale="90000"/>
          </a:bodyPr>
          <a:lstStyle/>
          <a:p>
            <a:pPr algn="ctr"/>
            <a:r>
              <a:rPr lang="en-US" sz="3700" dirty="0">
                <a:solidFill>
                  <a:schemeClr val="accent1">
                    <a:lumMod val="50000"/>
                  </a:schemeClr>
                </a:solidFill>
              </a:rPr>
              <a:t>Personal contact</a:t>
            </a:r>
            <a:br>
              <a:rPr lang="en-US" sz="3700" dirty="0">
                <a:solidFill>
                  <a:schemeClr val="accent1">
                    <a:lumMod val="50000"/>
                  </a:schemeClr>
                </a:solidFill>
              </a:rPr>
            </a:br>
            <a:r>
              <a:rPr lang="en-US" sz="2000" dirty="0">
                <a:solidFill>
                  <a:srgbClr val="FF0000"/>
                </a:solidFill>
              </a:rPr>
              <a:t>Client 1 name</a:t>
            </a:r>
            <a:br>
              <a:rPr lang="en-US" sz="3700" dirty="0">
                <a:solidFill>
                  <a:schemeClr val="accent1">
                    <a:lumMod val="50000"/>
                  </a:schemeClr>
                </a:solidFill>
              </a:rPr>
            </a:br>
            <a:r>
              <a:rPr lang="en-US" sz="2000" dirty="0">
                <a:solidFill>
                  <a:srgbClr val="FF0000"/>
                </a:solidFill>
              </a:rPr>
              <a:t>DELETE IF NO KYC REQUIRED</a:t>
            </a:r>
          </a:p>
        </p:txBody>
      </p:sp>
      <p:sp>
        <p:nvSpPr>
          <p:cNvPr id="4" name="Text Placeholder 3">
            <a:extLst>
              <a:ext uri="{FF2B5EF4-FFF2-40B4-BE49-F238E27FC236}">
                <a16:creationId xmlns:a16="http://schemas.microsoft.com/office/drawing/2014/main" id="{78D3FE44-803A-0FCA-D29B-EB40225C360F}"/>
              </a:ext>
            </a:extLst>
          </p:cNvPr>
          <p:cNvSpPr>
            <a:spLocks noGrp="1"/>
          </p:cNvSpPr>
          <p:nvPr>
            <p:ph idx="1"/>
          </p:nvPr>
        </p:nvSpPr>
        <p:spPr>
          <a:xfrm>
            <a:off x="4547881" y="2162234"/>
            <a:ext cx="7644119" cy="3500483"/>
          </a:xfrm>
        </p:spPr>
        <p:txBody>
          <a:bodyPr>
            <a:noAutofit/>
          </a:bodyPr>
          <a:lstStyle/>
          <a:p>
            <a:pPr>
              <a:lnSpc>
                <a:spcPct val="100000"/>
              </a:lnSpc>
            </a:pPr>
            <a:endParaRPr lang="en-US" sz="1800" dirty="0"/>
          </a:p>
          <a:p>
            <a:pPr marL="685800" indent="-685800">
              <a:lnSpc>
                <a:spcPct val="100000"/>
              </a:lnSpc>
              <a:buFont typeface="Wingdings" panose="05000000000000000000" pitchFamily="2" charset="2"/>
              <a:buChar char="Ø"/>
            </a:pPr>
            <a:r>
              <a:rPr lang="en-US" sz="1800" dirty="0"/>
              <a:t>TCP: </a:t>
            </a:r>
          </a:p>
          <a:p>
            <a:pPr marL="685800" indent="-685800">
              <a:lnSpc>
                <a:spcPct val="100000"/>
              </a:lnSpc>
              <a:buFont typeface="Wingdings" panose="05000000000000000000" pitchFamily="2" charset="2"/>
              <a:buChar char="Ø"/>
            </a:pPr>
            <a:r>
              <a:rPr lang="en-US" sz="1800" dirty="0"/>
              <a:t>TCP Relationship to Client: </a:t>
            </a:r>
          </a:p>
          <a:p>
            <a:pPr marL="685800" indent="-685800">
              <a:lnSpc>
                <a:spcPct val="100000"/>
              </a:lnSpc>
              <a:buFont typeface="Wingdings" panose="05000000000000000000" pitchFamily="2" charset="2"/>
              <a:buChar char="Ø"/>
            </a:pPr>
            <a:r>
              <a:rPr lang="en-US" sz="1800" dirty="0"/>
              <a:t>TCP Email or Phone #:</a:t>
            </a:r>
          </a:p>
          <a:p>
            <a:pPr marL="685800" indent="-685800">
              <a:lnSpc>
                <a:spcPct val="100000"/>
              </a:lnSpc>
              <a:buFont typeface="Wingdings" panose="05000000000000000000" pitchFamily="2" charset="2"/>
              <a:buChar char="Ø"/>
            </a:pPr>
            <a:r>
              <a:rPr lang="en-US" sz="1800" dirty="0"/>
              <a:t>Assets combined with spouse? </a:t>
            </a:r>
          </a:p>
        </p:txBody>
      </p:sp>
      <p:sp>
        <p:nvSpPr>
          <p:cNvPr id="16" name="Slide Number Placeholder 3">
            <a:extLst>
              <a:ext uri="{FF2B5EF4-FFF2-40B4-BE49-F238E27FC236}">
                <a16:creationId xmlns:a16="http://schemas.microsoft.com/office/drawing/2014/main" id="{5236C762-6D6B-EDBC-662F-52A9F2E28318}"/>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FFFFFF"/>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6</a:t>
            </a:fld>
            <a:endParaRPr kumimoji="0" lang="en-US" sz="1200" b="0" i="0" u="none" strike="noStrike" kern="1200" cap="all" spc="200" normalizeH="0" baseline="0" noProof="0">
              <a:ln>
                <a:noFill/>
              </a:ln>
              <a:solidFill>
                <a:srgbClr val="FFFFFF"/>
              </a:solidFill>
              <a:effectLst/>
              <a:uLnTx/>
              <a:uFillTx/>
              <a:latin typeface="Posterama" panose="020B0504020200020000" pitchFamily="34" charset="0"/>
              <a:ea typeface="+mn-ea"/>
              <a:cs typeface="+mn-cs"/>
            </a:endParaRPr>
          </a:p>
        </p:txBody>
      </p:sp>
      <p:sp>
        <p:nvSpPr>
          <p:cNvPr id="18" name="Footer Placeholder 4">
            <a:extLst>
              <a:ext uri="{FF2B5EF4-FFF2-40B4-BE49-F238E27FC236}">
                <a16:creationId xmlns:a16="http://schemas.microsoft.com/office/drawing/2014/main" id="{F64D0F57-D619-793D-DEB1-25F1BEAE8814}"/>
              </a:ext>
            </a:extLst>
          </p:cNvPr>
          <p:cNvSpPr>
            <a:spLocks noGrp="1"/>
          </p:cNvSpPr>
          <p:nvPr>
            <p:ph type="ftr" sz="quarter" idx="12"/>
          </p:nvPr>
        </p:nvSpPr>
        <p:spPr>
          <a:xfrm rot="16200000">
            <a:off x="-242952" y="1451496"/>
            <a:ext cx="1784352" cy="189457"/>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all" spc="100" normalizeH="0" baseline="0" noProof="0">
                <a:ln>
                  <a:noFill/>
                </a:ln>
                <a:solidFill>
                  <a:srgbClr val="FFFFFF"/>
                </a:solidFill>
                <a:effectLst/>
                <a:uLnTx/>
                <a:uFillTx/>
                <a:latin typeface="Posterama" panose="020B0504020200020000" pitchFamily="34" charset="0"/>
                <a:ea typeface="+mn-ea"/>
                <a:cs typeface="+mn-cs"/>
              </a:rPr>
              <a:t>Financial review</a:t>
            </a:r>
          </a:p>
        </p:txBody>
      </p:sp>
      <p:pic>
        <p:nvPicPr>
          <p:cNvPr id="36" name="Picture Placeholder 35" descr="Balanced stones on a pebble beach during the morning">
            <a:extLst>
              <a:ext uri="{FF2B5EF4-FFF2-40B4-BE49-F238E27FC236}">
                <a16:creationId xmlns:a16="http://schemas.microsoft.com/office/drawing/2014/main" id="{D0154F95-6956-28C5-C8BB-B81CEC98C6A2}"/>
              </a:ext>
            </a:extLst>
          </p:cNvPr>
          <p:cNvPicPr>
            <a:picLocks noGrp="1" noChangeAspect="1"/>
          </p:cNvPicPr>
          <p:nvPr>
            <p:ph type="pic" sz="quarter" idx="13"/>
          </p:nvPr>
        </p:nvPicPr>
        <p:blipFill>
          <a:blip r:embed="rId4"/>
          <a:srcRect l="16675" r="16675"/>
          <a:stretch>
            <a:fillRect/>
          </a:stretch>
        </p:blipFill>
        <p:spPr/>
      </p:pic>
    </p:spTree>
    <p:extLst>
      <p:ext uri="{BB962C8B-B14F-4D97-AF65-F5344CB8AC3E}">
        <p14:creationId xmlns:p14="http://schemas.microsoft.com/office/powerpoint/2010/main" val="214447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7DBE1"/>
        </a:solidFill>
        <a:effectLst/>
      </p:bgPr>
    </p:bg>
    <p:spTree>
      <p:nvGrpSpPr>
        <p:cNvPr id="1" name=""/>
        <p:cNvGrpSpPr/>
        <p:nvPr/>
      </p:nvGrpSpPr>
      <p:grpSpPr>
        <a:xfrm>
          <a:off x="0" y="0"/>
          <a:ext cx="0" cy="0"/>
          <a:chOff x="0" y="0"/>
          <a:chExt cx="0" cy="0"/>
        </a:xfrm>
      </p:grpSpPr>
      <p:pic>
        <p:nvPicPr>
          <p:cNvPr id="37" name="Picture 36" descr="A blue tree with leaves and text&#10;&#10;Description automatically generated">
            <a:extLst>
              <a:ext uri="{FF2B5EF4-FFF2-40B4-BE49-F238E27FC236}">
                <a16:creationId xmlns:a16="http://schemas.microsoft.com/office/drawing/2014/main" id="{94BB82D9-9B66-FBB3-2F1C-23B7BE9B3076}"/>
              </a:ext>
            </a:extLst>
          </p:cNvPr>
          <p:cNvPicPr>
            <a:picLocks noChangeAspect="1"/>
          </p:cNvPicPr>
          <p:nvPr/>
        </p:nvPicPr>
        <p:blipFill>
          <a:blip r:embed="rId3"/>
          <a:stretch>
            <a:fillRect/>
          </a:stretch>
        </p:blipFill>
        <p:spPr>
          <a:xfrm>
            <a:off x="9850115" y="5662717"/>
            <a:ext cx="1921261" cy="1082467"/>
          </a:xfrm>
          <a:prstGeom prst="rect">
            <a:avLst/>
          </a:prstGeom>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4730853" y="813628"/>
            <a:ext cx="7095204" cy="548640"/>
          </a:xfrm>
        </p:spPr>
        <p:txBody>
          <a:bodyPr anchor="t">
            <a:normAutofit fontScale="90000"/>
          </a:bodyPr>
          <a:lstStyle/>
          <a:p>
            <a:pPr algn="ctr"/>
            <a:r>
              <a:rPr lang="en-US" sz="3700" dirty="0">
                <a:solidFill>
                  <a:schemeClr val="accent1">
                    <a:lumMod val="50000"/>
                  </a:schemeClr>
                </a:solidFill>
              </a:rPr>
              <a:t>Personal contact</a:t>
            </a:r>
            <a:br>
              <a:rPr lang="en-US" sz="3700" dirty="0">
                <a:solidFill>
                  <a:schemeClr val="accent1">
                    <a:lumMod val="50000"/>
                  </a:schemeClr>
                </a:solidFill>
              </a:rPr>
            </a:br>
            <a:r>
              <a:rPr lang="en-US" sz="2000" dirty="0">
                <a:solidFill>
                  <a:srgbClr val="FF0000"/>
                </a:solidFill>
              </a:rPr>
              <a:t>Client 2 name</a:t>
            </a:r>
            <a:br>
              <a:rPr lang="en-US" sz="3700" dirty="0">
                <a:solidFill>
                  <a:schemeClr val="accent1">
                    <a:lumMod val="50000"/>
                  </a:schemeClr>
                </a:solidFill>
              </a:rPr>
            </a:br>
            <a:endParaRPr lang="en-US" sz="2000" dirty="0">
              <a:solidFill>
                <a:srgbClr val="FF0000"/>
              </a:solidFill>
            </a:endParaRPr>
          </a:p>
        </p:txBody>
      </p:sp>
      <p:sp>
        <p:nvSpPr>
          <p:cNvPr id="4" name="Text Placeholder 3">
            <a:extLst>
              <a:ext uri="{FF2B5EF4-FFF2-40B4-BE49-F238E27FC236}">
                <a16:creationId xmlns:a16="http://schemas.microsoft.com/office/drawing/2014/main" id="{78D3FE44-803A-0FCA-D29B-EB40225C360F}"/>
              </a:ext>
            </a:extLst>
          </p:cNvPr>
          <p:cNvSpPr>
            <a:spLocks noGrp="1"/>
          </p:cNvSpPr>
          <p:nvPr>
            <p:ph idx="1"/>
          </p:nvPr>
        </p:nvSpPr>
        <p:spPr>
          <a:xfrm>
            <a:off x="4547881" y="2162234"/>
            <a:ext cx="7644119" cy="3500483"/>
          </a:xfrm>
        </p:spPr>
        <p:txBody>
          <a:bodyPr>
            <a:noAutofit/>
          </a:bodyPr>
          <a:lstStyle/>
          <a:p>
            <a:pPr>
              <a:lnSpc>
                <a:spcPct val="100000"/>
              </a:lnSpc>
            </a:pPr>
            <a:endParaRPr lang="en-US" sz="1800" dirty="0"/>
          </a:p>
          <a:p>
            <a:pPr marL="685800" indent="-685800">
              <a:lnSpc>
                <a:spcPct val="100000"/>
              </a:lnSpc>
              <a:buFont typeface="Wingdings" panose="05000000000000000000" pitchFamily="2" charset="2"/>
              <a:buChar char="Ø"/>
            </a:pPr>
            <a:r>
              <a:rPr lang="en-US" sz="1800" dirty="0"/>
              <a:t>TCP: </a:t>
            </a:r>
          </a:p>
          <a:p>
            <a:pPr marL="685800" indent="-685800">
              <a:lnSpc>
                <a:spcPct val="100000"/>
              </a:lnSpc>
              <a:buFont typeface="Wingdings" panose="05000000000000000000" pitchFamily="2" charset="2"/>
              <a:buChar char="Ø"/>
            </a:pPr>
            <a:r>
              <a:rPr lang="en-US" sz="1800" dirty="0"/>
              <a:t>TCP Relationship to Client: </a:t>
            </a:r>
          </a:p>
          <a:p>
            <a:pPr marL="685800" indent="-685800">
              <a:lnSpc>
                <a:spcPct val="100000"/>
              </a:lnSpc>
              <a:buFont typeface="Wingdings" panose="05000000000000000000" pitchFamily="2" charset="2"/>
              <a:buChar char="Ø"/>
            </a:pPr>
            <a:r>
              <a:rPr lang="en-US" sz="1800" dirty="0"/>
              <a:t>TCP Email or Phone #:</a:t>
            </a:r>
          </a:p>
          <a:p>
            <a:pPr marL="685800" indent="-685800">
              <a:lnSpc>
                <a:spcPct val="100000"/>
              </a:lnSpc>
              <a:buFont typeface="Wingdings" panose="05000000000000000000" pitchFamily="2" charset="2"/>
              <a:buChar char="Ø"/>
            </a:pPr>
            <a:r>
              <a:rPr lang="en-US" sz="1800" dirty="0"/>
              <a:t>Assets combined with spouse? </a:t>
            </a:r>
          </a:p>
        </p:txBody>
      </p:sp>
      <p:sp>
        <p:nvSpPr>
          <p:cNvPr id="16" name="Slide Number Placeholder 3">
            <a:extLst>
              <a:ext uri="{FF2B5EF4-FFF2-40B4-BE49-F238E27FC236}">
                <a16:creationId xmlns:a16="http://schemas.microsoft.com/office/drawing/2014/main" id="{5236C762-6D6B-EDBC-662F-52A9F2E28318}"/>
              </a:ext>
            </a:extLst>
          </p:cNvPr>
          <p:cNvSpPr>
            <a:spLocks noGrp="1"/>
          </p:cNvSpPr>
          <p:nvPr>
            <p:ph type="sldNum" sz="quarter" idx="11"/>
          </p:nvPr>
        </p:nvSpPr>
        <p:spPr>
          <a:xfrm>
            <a:off x="420624" y="6019801"/>
            <a:ext cx="457200" cy="184150"/>
          </a:xfrm>
        </p:spPr>
        <p: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5DF2D63-3FF5-D547-96B9-BE9CCD1ABA58}" type="slidenum">
              <a:rPr kumimoji="0" lang="en-US" sz="1200" b="0" i="0" u="none" strike="noStrike" kern="1200" cap="all" spc="200" normalizeH="0" baseline="0" noProof="0" smtClean="0">
                <a:ln>
                  <a:noFill/>
                </a:ln>
                <a:solidFill>
                  <a:srgbClr val="FFFFFF"/>
                </a:solidFill>
                <a:effectLst/>
                <a:uLnTx/>
                <a:uFillTx/>
                <a:latin typeface="Posterama" panose="020B0504020200020000"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7</a:t>
            </a:fld>
            <a:endParaRPr kumimoji="0" lang="en-US" sz="1200" b="0" i="0" u="none" strike="noStrike" kern="1200" cap="all" spc="200" normalizeH="0" baseline="0" noProof="0">
              <a:ln>
                <a:noFill/>
              </a:ln>
              <a:solidFill>
                <a:srgbClr val="FFFFFF"/>
              </a:solidFill>
              <a:effectLst/>
              <a:uLnTx/>
              <a:uFillTx/>
              <a:latin typeface="Posterama" panose="020B0504020200020000" pitchFamily="34" charset="0"/>
              <a:ea typeface="+mn-ea"/>
              <a:cs typeface="+mn-cs"/>
            </a:endParaRPr>
          </a:p>
        </p:txBody>
      </p:sp>
      <p:sp>
        <p:nvSpPr>
          <p:cNvPr id="18" name="Footer Placeholder 4">
            <a:extLst>
              <a:ext uri="{FF2B5EF4-FFF2-40B4-BE49-F238E27FC236}">
                <a16:creationId xmlns:a16="http://schemas.microsoft.com/office/drawing/2014/main" id="{F64D0F57-D619-793D-DEB1-25F1BEAE8814}"/>
              </a:ext>
            </a:extLst>
          </p:cNvPr>
          <p:cNvSpPr>
            <a:spLocks noGrp="1"/>
          </p:cNvSpPr>
          <p:nvPr>
            <p:ph type="ftr" sz="quarter" idx="12"/>
          </p:nvPr>
        </p:nvSpPr>
        <p:spPr>
          <a:xfrm rot="16200000">
            <a:off x="-242952" y="1451496"/>
            <a:ext cx="1784352" cy="189457"/>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all" spc="100" normalizeH="0" baseline="0" noProof="0">
                <a:ln>
                  <a:noFill/>
                </a:ln>
                <a:solidFill>
                  <a:srgbClr val="FFFFFF"/>
                </a:solidFill>
                <a:effectLst/>
                <a:uLnTx/>
                <a:uFillTx/>
                <a:latin typeface="Posterama" panose="020B0504020200020000" pitchFamily="34" charset="0"/>
                <a:ea typeface="+mn-ea"/>
                <a:cs typeface="+mn-cs"/>
              </a:rPr>
              <a:t>Financial review</a:t>
            </a:r>
          </a:p>
        </p:txBody>
      </p:sp>
      <p:pic>
        <p:nvPicPr>
          <p:cNvPr id="36" name="Picture Placeholder 35" descr="Balanced stones on a pebble beach during the morning">
            <a:extLst>
              <a:ext uri="{FF2B5EF4-FFF2-40B4-BE49-F238E27FC236}">
                <a16:creationId xmlns:a16="http://schemas.microsoft.com/office/drawing/2014/main" id="{D0154F95-6956-28C5-C8BB-B81CEC98C6A2}"/>
              </a:ext>
            </a:extLst>
          </p:cNvPr>
          <p:cNvPicPr>
            <a:picLocks noGrp="1" noChangeAspect="1"/>
          </p:cNvPicPr>
          <p:nvPr>
            <p:ph type="pic" sz="quarter" idx="13"/>
          </p:nvPr>
        </p:nvPicPr>
        <p:blipFill>
          <a:blip r:embed="rId4"/>
          <a:srcRect l="16675" r="16675"/>
          <a:stretch>
            <a:fillRect/>
          </a:stretch>
        </p:blipFill>
        <p:spPr/>
      </p:pic>
    </p:spTree>
    <p:extLst>
      <p:ext uri="{BB962C8B-B14F-4D97-AF65-F5344CB8AC3E}">
        <p14:creationId xmlns:p14="http://schemas.microsoft.com/office/powerpoint/2010/main" val="338533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7DBE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4724647" y="652467"/>
            <a:ext cx="7225374" cy="548640"/>
          </a:xfrm>
        </p:spPr>
        <p:txBody>
          <a:bodyPr anchor="t">
            <a:normAutofit/>
          </a:bodyPr>
          <a:lstStyle/>
          <a:p>
            <a:r>
              <a:rPr lang="en-US" sz="3700">
                <a:solidFill>
                  <a:schemeClr val="accent1">
                    <a:lumMod val="50000"/>
                  </a:schemeClr>
                </a:solidFill>
              </a:rPr>
              <a:t>Contact preferences</a:t>
            </a:r>
          </a:p>
        </p:txBody>
      </p:sp>
      <p:sp>
        <p:nvSpPr>
          <p:cNvPr id="4" name="Text Placeholder 3">
            <a:extLst>
              <a:ext uri="{FF2B5EF4-FFF2-40B4-BE49-F238E27FC236}">
                <a16:creationId xmlns:a16="http://schemas.microsoft.com/office/drawing/2014/main" id="{78D3FE44-803A-0FCA-D29B-EB40225C360F}"/>
              </a:ext>
            </a:extLst>
          </p:cNvPr>
          <p:cNvSpPr>
            <a:spLocks noGrp="1"/>
          </p:cNvSpPr>
          <p:nvPr>
            <p:ph idx="1"/>
          </p:nvPr>
        </p:nvSpPr>
        <p:spPr>
          <a:xfrm>
            <a:off x="4803494" y="1330324"/>
            <a:ext cx="7146527" cy="4303144"/>
          </a:xfrm>
        </p:spPr>
        <p:txBody>
          <a:bodyPr>
            <a:noAutofit/>
          </a:bodyPr>
          <a:lstStyle/>
          <a:p>
            <a:pPr marL="342900" lvl="0" indent="-342900">
              <a:spcBef>
                <a:spcPts val="5"/>
              </a:spcBef>
              <a:buSzPts val="1800"/>
              <a:buFont typeface="Wingdings" panose="05000000000000000000" pitchFamily="2" charset="2"/>
              <a:buChar char="Ø"/>
              <a:tabLst>
                <a:tab pos="933450" algn="l"/>
              </a:tabLst>
            </a:pPr>
            <a:r>
              <a:rPr lang="en-US" sz="1800">
                <a:effectLst/>
                <a:ea typeface="Garamond" panose="02020404030301010803" pitchFamily="18" charset="0"/>
                <a:cs typeface="Garamond" panose="02020404030301010803" pitchFamily="18" charset="0"/>
              </a:rPr>
              <a:t>What</a:t>
            </a:r>
            <a:r>
              <a:rPr lang="en-US" sz="1800" spc="-85">
                <a:effectLst/>
                <a:ea typeface="Garamond" panose="02020404030301010803" pitchFamily="18" charset="0"/>
                <a:cs typeface="Garamond" panose="02020404030301010803" pitchFamily="18" charset="0"/>
              </a:rPr>
              <a:t> </a:t>
            </a:r>
            <a:r>
              <a:rPr lang="en-US" sz="1800">
                <a:effectLst/>
                <a:ea typeface="Garamond" panose="02020404030301010803" pitchFamily="18" charset="0"/>
                <a:cs typeface="Garamond" panose="02020404030301010803" pitchFamily="18" charset="0"/>
              </a:rPr>
              <a:t>is</a:t>
            </a:r>
            <a:r>
              <a:rPr lang="en-US" sz="1800" spc="-60">
                <a:effectLst/>
                <a:ea typeface="Garamond" panose="02020404030301010803" pitchFamily="18" charset="0"/>
                <a:cs typeface="Garamond" panose="02020404030301010803" pitchFamily="18" charset="0"/>
              </a:rPr>
              <a:t> </a:t>
            </a:r>
            <a:r>
              <a:rPr lang="en-US" sz="1800">
                <a:effectLst/>
                <a:ea typeface="Garamond" panose="02020404030301010803" pitchFamily="18" charset="0"/>
                <a:cs typeface="Garamond" panose="02020404030301010803" pitchFamily="18" charset="0"/>
              </a:rPr>
              <a:t>your</a:t>
            </a:r>
            <a:r>
              <a:rPr lang="en-US" sz="1800" spc="-60">
                <a:effectLst/>
                <a:ea typeface="Garamond" panose="02020404030301010803" pitchFamily="18" charset="0"/>
                <a:cs typeface="Garamond" panose="02020404030301010803" pitchFamily="18" charset="0"/>
              </a:rPr>
              <a:t> </a:t>
            </a:r>
            <a:r>
              <a:rPr lang="en-US" sz="1800">
                <a:effectLst/>
                <a:ea typeface="Garamond" panose="02020404030301010803" pitchFamily="18" charset="0"/>
                <a:cs typeface="Garamond" panose="02020404030301010803" pitchFamily="18" charset="0"/>
              </a:rPr>
              <a:t>preferred</a:t>
            </a:r>
            <a:r>
              <a:rPr lang="en-US" sz="1800" spc="-25">
                <a:effectLst/>
                <a:ea typeface="Garamond" panose="02020404030301010803" pitchFamily="18" charset="0"/>
                <a:cs typeface="Garamond" panose="02020404030301010803" pitchFamily="18" charset="0"/>
              </a:rPr>
              <a:t> </a:t>
            </a:r>
            <a:r>
              <a:rPr lang="en-US" sz="1800">
                <a:effectLst/>
                <a:ea typeface="Garamond" panose="02020404030301010803" pitchFamily="18" charset="0"/>
                <a:cs typeface="Garamond" panose="02020404030301010803" pitchFamily="18" charset="0"/>
              </a:rPr>
              <a:t>form</a:t>
            </a:r>
            <a:r>
              <a:rPr lang="en-US" sz="1800" spc="-60">
                <a:effectLst/>
                <a:ea typeface="Garamond" panose="02020404030301010803" pitchFamily="18" charset="0"/>
                <a:cs typeface="Garamond" panose="02020404030301010803" pitchFamily="18" charset="0"/>
              </a:rPr>
              <a:t> </a:t>
            </a:r>
            <a:r>
              <a:rPr lang="en-US" sz="1800">
                <a:effectLst/>
                <a:ea typeface="Garamond" panose="02020404030301010803" pitchFamily="18" charset="0"/>
                <a:cs typeface="Garamond" panose="02020404030301010803" pitchFamily="18" charset="0"/>
              </a:rPr>
              <a:t>of</a:t>
            </a:r>
            <a:r>
              <a:rPr lang="en-US" sz="1800" spc="-65">
                <a:effectLst/>
                <a:ea typeface="Garamond" panose="02020404030301010803" pitchFamily="18" charset="0"/>
                <a:cs typeface="Garamond" panose="02020404030301010803" pitchFamily="18" charset="0"/>
              </a:rPr>
              <a:t> </a:t>
            </a:r>
            <a:r>
              <a:rPr lang="en-US" sz="1800">
                <a:effectLst/>
                <a:ea typeface="Garamond" panose="02020404030301010803" pitchFamily="18" charset="0"/>
                <a:cs typeface="Garamond" panose="02020404030301010803" pitchFamily="18" charset="0"/>
              </a:rPr>
              <a:t>communication? 	</a:t>
            </a:r>
          </a:p>
          <a:p>
            <a:pPr lvl="0">
              <a:spcBef>
                <a:spcPts val="5"/>
              </a:spcBef>
              <a:buSzPts val="1800"/>
              <a:tabLst>
                <a:tab pos="933450" algn="l"/>
              </a:tabLst>
            </a:pPr>
            <a:r>
              <a:rPr lang="en-US" sz="1800">
                <a:ea typeface="Garamond" panose="02020404030301010803" pitchFamily="18" charset="0"/>
                <a:cs typeface="Garamond" panose="02020404030301010803" pitchFamily="18" charset="0"/>
              </a:rPr>
              <a:t>	</a:t>
            </a:r>
            <a:r>
              <a:rPr lang="en-US" sz="1800">
                <a:effectLst/>
                <a:ea typeface="Garamond" panose="02020404030301010803" pitchFamily="18" charset="0"/>
                <a:cs typeface="Garamond" panose="02020404030301010803" pitchFamily="18" charset="0"/>
              </a:rPr>
              <a:t>Telephone</a:t>
            </a:r>
            <a:r>
              <a:rPr lang="en-US" sz="1800">
                <a:ea typeface="Garamond" panose="02020404030301010803" pitchFamily="18" charset="0"/>
                <a:cs typeface="Garamond" panose="02020404030301010803" pitchFamily="18" charset="0"/>
              </a:rPr>
              <a:t>      </a:t>
            </a:r>
            <a:r>
              <a:rPr lang="en-US" sz="1800">
                <a:effectLst/>
                <a:ea typeface="Garamond" panose="02020404030301010803" pitchFamily="18" charset="0"/>
                <a:cs typeface="Garamond" panose="02020404030301010803" pitchFamily="18" charset="0"/>
              </a:rPr>
              <a:t>email       text</a:t>
            </a:r>
            <a:endParaRPr lang="en-US" sz="1800" spc="-50">
              <a:effectLst/>
              <a:ea typeface="Garamond" panose="02020404030301010803" pitchFamily="18" charset="0"/>
              <a:cs typeface="Segoe UI Symbol" panose="020B0502040204020203" pitchFamily="34" charset="0"/>
            </a:endParaRPr>
          </a:p>
          <a:p>
            <a:pPr marL="342900" indent="-342900">
              <a:spcBef>
                <a:spcPts val="5"/>
              </a:spcBef>
              <a:buSzPts val="1800"/>
              <a:buFont typeface="Wingdings" panose="05000000000000000000" pitchFamily="2" charset="2"/>
              <a:buChar char="Ø"/>
              <a:tabLst>
                <a:tab pos="933450" algn="l"/>
              </a:tabLst>
            </a:pPr>
            <a:r>
              <a:rPr lang="en-US" sz="1800" spc="-50">
                <a:effectLst/>
                <a:ea typeface="Garamond" panose="02020404030301010803" pitchFamily="18" charset="0"/>
                <a:cs typeface="Segoe UI Symbol" panose="020B0502040204020203" pitchFamily="34" charset="0"/>
              </a:rPr>
              <a:t>How often do you want us to meet?</a:t>
            </a:r>
          </a:p>
          <a:p>
            <a:pPr lvl="3" indent="0">
              <a:lnSpc>
                <a:spcPct val="150000"/>
              </a:lnSpc>
              <a:spcBef>
                <a:spcPts val="5"/>
              </a:spcBef>
              <a:buSzPts val="1800"/>
              <a:buNone/>
              <a:tabLst>
                <a:tab pos="933450" algn="l"/>
              </a:tabLst>
            </a:pPr>
            <a:r>
              <a:rPr lang="en-US" sz="1800" spc="-50">
                <a:ea typeface="Garamond" panose="02020404030301010803" pitchFamily="18" charset="0"/>
                <a:cs typeface="Segoe UI Symbol" panose="020B0502040204020203" pitchFamily="34" charset="0"/>
              </a:rPr>
              <a:t>	Quarterly </a:t>
            </a:r>
            <a:r>
              <a:rPr kumimoji="0" lang="en-US" sz="1800" b="0" i="0" u="none" strike="noStrike" kern="1200" cap="none" spc="0" normalizeH="0" baseline="0" noProof="0">
                <a:ln>
                  <a:noFill/>
                </a:ln>
                <a:solidFill>
                  <a:srgbClr val="000000"/>
                </a:solidFill>
                <a:effectLst/>
                <a:uLnTx/>
                <a:uFillTx/>
                <a:ea typeface="Garamond" panose="02020404030301010803" pitchFamily="18" charset="0"/>
                <a:cs typeface="Garamond" panose="02020404030301010803" pitchFamily="18" charset="0"/>
              </a:rPr>
              <a:t>     semi- annually </a:t>
            </a:r>
            <a:r>
              <a:rPr lang="en-US" sz="1800">
                <a:effectLst/>
                <a:ea typeface="Garamond" panose="02020404030301010803" pitchFamily="18" charset="0"/>
                <a:cs typeface="Garamond" panose="02020404030301010803" pitchFamily="18" charset="0"/>
              </a:rPr>
              <a:t>     annually</a:t>
            </a:r>
            <a:endParaRPr lang="en-US" sz="1800" spc="-50">
              <a:effectLst/>
              <a:ea typeface="Garamond" panose="02020404030301010803" pitchFamily="18" charset="0"/>
              <a:cs typeface="Segoe UI Symbol" panose="020B0502040204020203" pitchFamily="34" charset="0"/>
            </a:endParaRPr>
          </a:p>
          <a:p>
            <a:pPr marL="342900" indent="-342900">
              <a:spcBef>
                <a:spcPts val="5"/>
              </a:spcBef>
              <a:buSzPts val="1800"/>
              <a:buFont typeface="Wingdings" panose="05000000000000000000" pitchFamily="2" charset="2"/>
              <a:buChar char="Ø"/>
              <a:tabLst>
                <a:tab pos="933450" algn="l"/>
              </a:tabLst>
            </a:pPr>
            <a:r>
              <a:rPr lang="en-US" sz="1800" spc="-50">
                <a:effectLst/>
                <a:ea typeface="Garamond" panose="02020404030301010803" pitchFamily="18" charset="0"/>
                <a:cs typeface="Segoe UI Symbol" panose="020B0502040204020203" pitchFamily="34" charset="0"/>
              </a:rPr>
              <a:t>What is your preferred way to meet?</a:t>
            </a:r>
          </a:p>
          <a:p>
            <a:pPr>
              <a:spcBef>
                <a:spcPts val="5"/>
              </a:spcBef>
              <a:buSzPts val="1800"/>
              <a:tabLst>
                <a:tab pos="933450" algn="l"/>
              </a:tabLst>
            </a:pPr>
            <a:r>
              <a:rPr kumimoji="0" lang="en-US" sz="1800" b="0" i="0" u="none" strike="noStrike" kern="1200" cap="none" spc="0" normalizeH="0" baseline="0" noProof="0">
                <a:ln>
                  <a:noFill/>
                </a:ln>
                <a:solidFill>
                  <a:srgbClr val="000000"/>
                </a:solidFill>
                <a:effectLst/>
                <a:uLnTx/>
                <a:uFillTx/>
                <a:ea typeface="Garamond" panose="02020404030301010803" pitchFamily="18" charset="0"/>
                <a:cs typeface="Garamond" panose="02020404030301010803" pitchFamily="18" charset="0"/>
              </a:rPr>
              <a:t>	In person      zoom      no preference </a:t>
            </a:r>
          </a:p>
          <a:p>
            <a:pPr marL="285750" indent="-285750">
              <a:spcBef>
                <a:spcPts val="5"/>
              </a:spcBef>
              <a:buSzPts val="1800"/>
              <a:buFont typeface="Wingdings" panose="05000000000000000000" pitchFamily="2" charset="2"/>
              <a:buChar char="Ø"/>
              <a:tabLst>
                <a:tab pos="933450" algn="l"/>
              </a:tabLst>
            </a:pPr>
            <a:r>
              <a:rPr lang="en-US" sz="1800" noProof="0">
                <a:solidFill>
                  <a:srgbClr val="000000"/>
                </a:solidFill>
                <a:ea typeface="Garamond" panose="02020404030301010803" pitchFamily="18" charset="0"/>
                <a:cs typeface="Garamond" panose="02020404030301010803" pitchFamily="18" charset="0"/>
              </a:rPr>
              <a:t>Are you signed up for client portal access? </a:t>
            </a:r>
          </a:p>
          <a:p>
            <a:pPr>
              <a:spcBef>
                <a:spcPts val="5"/>
              </a:spcBef>
              <a:buSzPts val="1800"/>
              <a:tabLst>
                <a:tab pos="933450" algn="l"/>
              </a:tabLst>
            </a:pPr>
            <a:r>
              <a:rPr kumimoji="0" lang="en-US" sz="1800" b="0" i="0" u="none" strike="noStrike" kern="1200" cap="none" spc="0" normalizeH="0" baseline="0">
                <a:ln>
                  <a:noFill/>
                </a:ln>
                <a:solidFill>
                  <a:srgbClr val="000000"/>
                </a:solidFill>
                <a:effectLst/>
                <a:uLnTx/>
                <a:uFillTx/>
                <a:ea typeface="Garamond" panose="02020404030301010803" pitchFamily="18" charset="0"/>
                <a:cs typeface="Garamond" panose="02020404030301010803" pitchFamily="18" charset="0"/>
              </a:rPr>
              <a:t>	Yes	No	I would like assistance </a:t>
            </a:r>
            <a:endParaRPr kumimoji="0" lang="en-US" sz="1800" b="0" i="0" u="none" strike="noStrike" kern="1200" cap="none" spc="0" normalizeH="0" baseline="0" noProof="0">
              <a:ln>
                <a:noFill/>
              </a:ln>
              <a:solidFill>
                <a:srgbClr val="000000"/>
              </a:solidFill>
              <a:effectLst/>
              <a:uLnTx/>
              <a:uFillTx/>
              <a:ea typeface="Garamond" panose="02020404030301010803" pitchFamily="18" charset="0"/>
              <a:cs typeface="Garamond" panose="02020404030301010803" pitchFamily="18" charset="0"/>
            </a:endParaRPr>
          </a:p>
          <a:p>
            <a:pPr marL="285750" indent="-285750">
              <a:spcBef>
                <a:spcPts val="5"/>
              </a:spcBef>
              <a:buSzPts val="1800"/>
              <a:buFont typeface="Wingdings" panose="05000000000000000000" pitchFamily="2" charset="2"/>
              <a:buChar char="Ø"/>
              <a:tabLst>
                <a:tab pos="933450" algn="l"/>
              </a:tabLst>
            </a:pPr>
            <a:r>
              <a:rPr lang="en-US" sz="1800" noProof="0">
                <a:solidFill>
                  <a:srgbClr val="000000"/>
                </a:solidFill>
                <a:ea typeface="Garamond" panose="02020404030301010803" pitchFamily="18" charset="0"/>
                <a:cs typeface="Garamond" panose="02020404030301010803" pitchFamily="18" charset="0"/>
              </a:rPr>
              <a:t>Are you signed up for our monthly newsletter? </a:t>
            </a:r>
          </a:p>
          <a:p>
            <a:pPr lvl="2" indent="0">
              <a:lnSpc>
                <a:spcPct val="150000"/>
              </a:lnSpc>
              <a:spcBef>
                <a:spcPts val="5"/>
              </a:spcBef>
              <a:buSzPts val="1800"/>
              <a:buNone/>
              <a:tabLst>
                <a:tab pos="933450" algn="l"/>
              </a:tabLst>
            </a:pPr>
            <a:r>
              <a:rPr lang="en-US">
                <a:solidFill>
                  <a:srgbClr val="000000"/>
                </a:solidFill>
                <a:ea typeface="Garamond" panose="02020404030301010803" pitchFamily="18" charset="0"/>
                <a:cs typeface="Garamond" panose="02020404030301010803" pitchFamily="18" charset="0"/>
              </a:rPr>
              <a:t>	Yes	No	I would like assistance 	</a:t>
            </a:r>
            <a:endParaRPr lang="en-US" noProof="0">
              <a:solidFill>
                <a:srgbClr val="000000"/>
              </a:solidFill>
              <a:ea typeface="Garamond" panose="02020404030301010803" pitchFamily="18" charset="0"/>
              <a:cs typeface="Garamond" panose="02020404030301010803" pitchFamily="18" charset="0"/>
            </a:endParaRPr>
          </a:p>
          <a:p>
            <a:pPr>
              <a:spcBef>
                <a:spcPts val="5"/>
              </a:spcBef>
              <a:buSzPts val="1800"/>
              <a:tabLst>
                <a:tab pos="933450" algn="l"/>
              </a:tabLst>
            </a:pPr>
            <a:endParaRPr lang="en-CA" sz="1600">
              <a:effectLst/>
              <a:latin typeface="Garamond" panose="02020404030301010803" pitchFamily="18" charset="0"/>
              <a:ea typeface="Garamond" panose="02020404030301010803" pitchFamily="18" charset="0"/>
              <a:cs typeface="Garamond" panose="02020404030301010803" pitchFamily="18" charset="0"/>
            </a:endParaRPr>
          </a:p>
          <a:p>
            <a:pPr>
              <a:lnSpc>
                <a:spcPct val="100000"/>
              </a:lnSpc>
            </a:pPr>
            <a:endParaRPr lang="en-US" sz="1500"/>
          </a:p>
        </p:txBody>
      </p:sp>
      <p:sp>
        <p:nvSpPr>
          <p:cNvPr id="16" name="Slide Number Placeholder 3">
            <a:extLst>
              <a:ext uri="{FF2B5EF4-FFF2-40B4-BE49-F238E27FC236}">
                <a16:creationId xmlns:a16="http://schemas.microsoft.com/office/drawing/2014/main" id="{5236C762-6D6B-EDBC-662F-52A9F2E28318}"/>
              </a:ext>
            </a:extLst>
          </p:cNvPr>
          <p:cNvSpPr>
            <a:spLocks noGrp="1"/>
          </p:cNvSpPr>
          <p:nvPr>
            <p:ph type="sldNum" sz="quarter" idx="11"/>
          </p:nvPr>
        </p:nvSpPr>
        <p:spPr>
          <a:xfrm>
            <a:off x="420624" y="6019801"/>
            <a:ext cx="457200" cy="184150"/>
          </a:xfrm>
        </p:spPr>
        <p:txBody>
          <a:bodyPr/>
          <a:lstStyle/>
          <a:p>
            <a:pPr>
              <a:spcAft>
                <a:spcPts val="600"/>
              </a:spcAft>
            </a:pPr>
            <a:fld id="{75DF2D63-3FF5-D547-96B9-BE9CCD1ABA58}" type="slidenum">
              <a:rPr lang="en-US" smtClean="0"/>
              <a:pPr>
                <a:spcAft>
                  <a:spcPts val="600"/>
                </a:spcAft>
              </a:pPr>
              <a:t>8</a:t>
            </a:fld>
            <a:endParaRPr lang="en-US"/>
          </a:p>
        </p:txBody>
      </p:sp>
      <p:sp>
        <p:nvSpPr>
          <p:cNvPr id="18" name="Footer Placeholder 4">
            <a:extLst>
              <a:ext uri="{FF2B5EF4-FFF2-40B4-BE49-F238E27FC236}">
                <a16:creationId xmlns:a16="http://schemas.microsoft.com/office/drawing/2014/main" id="{F64D0F57-D619-793D-DEB1-25F1BEAE8814}"/>
              </a:ext>
            </a:extLst>
          </p:cNvPr>
          <p:cNvSpPr>
            <a:spLocks noGrp="1"/>
          </p:cNvSpPr>
          <p:nvPr>
            <p:ph type="ftr" sz="quarter" idx="12"/>
          </p:nvPr>
        </p:nvSpPr>
        <p:spPr>
          <a:xfrm rot="16200000">
            <a:off x="-242952" y="1451496"/>
            <a:ext cx="1784352" cy="189457"/>
          </a:xfrm>
        </p:spPr>
        <p:txBody>
          <a:bodyPr/>
          <a:lstStyle/>
          <a:p>
            <a:pPr>
              <a:spcAft>
                <a:spcPts val="600"/>
              </a:spcAft>
            </a:pPr>
            <a:r>
              <a:rPr lang="en-US"/>
              <a:t>Financial review</a:t>
            </a:r>
          </a:p>
        </p:txBody>
      </p:sp>
      <p:pic>
        <p:nvPicPr>
          <p:cNvPr id="15" name="Picture Placeholder 14" descr="Rural mailbox">
            <a:extLst>
              <a:ext uri="{FF2B5EF4-FFF2-40B4-BE49-F238E27FC236}">
                <a16:creationId xmlns:a16="http://schemas.microsoft.com/office/drawing/2014/main" id="{C2177FCC-7ADD-8661-76C1-E690E1AD6C0A}"/>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pic>
        <p:nvPicPr>
          <p:cNvPr id="2" name="Picture 1">
            <a:extLst>
              <a:ext uri="{FF2B5EF4-FFF2-40B4-BE49-F238E27FC236}">
                <a16:creationId xmlns:a16="http://schemas.microsoft.com/office/drawing/2014/main" id="{36507F36-A5E5-1D6B-DD94-BB0E3F4D7E90}"/>
              </a:ext>
            </a:extLst>
          </p:cNvPr>
          <p:cNvPicPr>
            <a:picLocks noChangeAspect="1"/>
          </p:cNvPicPr>
          <p:nvPr/>
        </p:nvPicPr>
        <p:blipFill>
          <a:blip r:embed="rId3"/>
          <a:srcRect/>
          <a:stretch/>
        </p:blipFill>
        <p:spPr>
          <a:xfrm>
            <a:off x="10244415" y="5723469"/>
            <a:ext cx="1705606" cy="960963"/>
          </a:xfrm>
          <a:prstGeom prst="rect">
            <a:avLst/>
          </a:prstGeom>
        </p:spPr>
      </p:pic>
    </p:spTree>
    <p:extLst>
      <p:ext uri="{BB962C8B-B14F-4D97-AF65-F5344CB8AC3E}">
        <p14:creationId xmlns:p14="http://schemas.microsoft.com/office/powerpoint/2010/main" val="36774153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7DBE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4820857" y="1103865"/>
            <a:ext cx="6577189" cy="548640"/>
          </a:xfrm>
        </p:spPr>
        <p:txBody>
          <a:bodyPr anchor="t">
            <a:normAutofit/>
          </a:bodyPr>
          <a:lstStyle/>
          <a:p>
            <a:r>
              <a:rPr lang="en-US" sz="3700">
                <a:solidFill>
                  <a:schemeClr val="accent1">
                    <a:lumMod val="50000"/>
                  </a:schemeClr>
                </a:solidFill>
              </a:rPr>
              <a:t>YOUR Financial team</a:t>
            </a:r>
          </a:p>
        </p:txBody>
      </p:sp>
      <p:sp>
        <p:nvSpPr>
          <p:cNvPr id="4" name="Text Placeholder 3">
            <a:extLst>
              <a:ext uri="{FF2B5EF4-FFF2-40B4-BE49-F238E27FC236}">
                <a16:creationId xmlns:a16="http://schemas.microsoft.com/office/drawing/2014/main" id="{78D3FE44-803A-0FCA-D29B-EB40225C360F}"/>
              </a:ext>
            </a:extLst>
          </p:cNvPr>
          <p:cNvSpPr>
            <a:spLocks noGrp="1"/>
          </p:cNvSpPr>
          <p:nvPr>
            <p:ph idx="1"/>
          </p:nvPr>
        </p:nvSpPr>
        <p:spPr>
          <a:xfrm>
            <a:off x="4820857" y="2627453"/>
            <a:ext cx="6338688" cy="3581322"/>
          </a:xfrm>
        </p:spPr>
        <p:txBody>
          <a:bodyPr>
            <a:noAutofit/>
          </a:bodyPr>
          <a:lstStyle/>
          <a:p>
            <a:pPr marL="685800" indent="-685800">
              <a:lnSpc>
                <a:spcPct val="100000"/>
              </a:lnSpc>
              <a:buFont typeface="Wingdings" panose="05000000000000000000" pitchFamily="2" charset="2"/>
              <a:buChar char="Ø"/>
            </a:pPr>
            <a:r>
              <a:rPr lang="en-US" dirty="0"/>
              <a:t>Taxes:</a:t>
            </a:r>
          </a:p>
          <a:p>
            <a:pPr marL="685800" indent="-685800">
              <a:lnSpc>
                <a:spcPct val="100000"/>
              </a:lnSpc>
              <a:buFont typeface="Wingdings" panose="05000000000000000000" pitchFamily="2" charset="2"/>
              <a:buChar char="Ø"/>
            </a:pPr>
            <a:r>
              <a:rPr lang="en-US" dirty="0"/>
              <a:t>Legal updates: </a:t>
            </a:r>
          </a:p>
          <a:p>
            <a:pPr marL="685800" indent="-685800">
              <a:lnSpc>
                <a:spcPct val="100000"/>
              </a:lnSpc>
              <a:buFont typeface="Wingdings" panose="05000000000000000000" pitchFamily="2" charset="2"/>
              <a:buChar char="Ø"/>
            </a:pPr>
            <a:r>
              <a:rPr lang="en-US" dirty="0"/>
              <a:t>Banking:</a:t>
            </a:r>
          </a:p>
          <a:p>
            <a:pPr marL="685800" indent="-685800">
              <a:lnSpc>
                <a:spcPct val="100000"/>
              </a:lnSpc>
              <a:buFont typeface="Wingdings" panose="05000000000000000000" pitchFamily="2" charset="2"/>
              <a:buChar char="Ø"/>
            </a:pPr>
            <a:r>
              <a:rPr lang="en-US" dirty="0"/>
              <a:t>Loans, lines of credit, mortgages:</a:t>
            </a:r>
          </a:p>
          <a:p>
            <a:pPr marL="685800" indent="-685800">
              <a:lnSpc>
                <a:spcPct val="100000"/>
              </a:lnSpc>
              <a:buFont typeface="Wingdings" panose="05000000000000000000" pitchFamily="2" charset="2"/>
              <a:buChar char="Ø"/>
            </a:pPr>
            <a:r>
              <a:rPr lang="en-US" dirty="0"/>
              <a:t>Life, Disability &amp; Critical Illness Insurance:</a:t>
            </a:r>
          </a:p>
          <a:p>
            <a:pPr>
              <a:lnSpc>
                <a:spcPct val="100000"/>
              </a:lnSpc>
            </a:pPr>
            <a:endParaRPr lang="en-US" sz="1500" dirty="0"/>
          </a:p>
        </p:txBody>
      </p:sp>
      <p:sp>
        <p:nvSpPr>
          <p:cNvPr id="16" name="Slide Number Placeholder 3">
            <a:extLst>
              <a:ext uri="{FF2B5EF4-FFF2-40B4-BE49-F238E27FC236}">
                <a16:creationId xmlns:a16="http://schemas.microsoft.com/office/drawing/2014/main" id="{5236C762-6D6B-EDBC-662F-52A9F2E28318}"/>
              </a:ext>
            </a:extLst>
          </p:cNvPr>
          <p:cNvSpPr>
            <a:spLocks noGrp="1"/>
          </p:cNvSpPr>
          <p:nvPr>
            <p:ph type="sldNum" sz="quarter" idx="11"/>
          </p:nvPr>
        </p:nvSpPr>
        <p:spPr>
          <a:xfrm>
            <a:off x="420624" y="6019801"/>
            <a:ext cx="457200" cy="184150"/>
          </a:xfrm>
        </p:spPr>
        <p:txBody>
          <a:bodyPr/>
          <a:lstStyle/>
          <a:p>
            <a:pPr>
              <a:spcAft>
                <a:spcPts val="600"/>
              </a:spcAft>
            </a:pPr>
            <a:fld id="{75DF2D63-3FF5-D547-96B9-BE9CCD1ABA58}" type="slidenum">
              <a:rPr lang="en-US" smtClean="0"/>
              <a:pPr>
                <a:spcAft>
                  <a:spcPts val="600"/>
                </a:spcAft>
              </a:pPr>
              <a:t>9</a:t>
            </a:fld>
            <a:endParaRPr lang="en-US"/>
          </a:p>
        </p:txBody>
      </p:sp>
      <p:sp>
        <p:nvSpPr>
          <p:cNvPr id="18" name="Footer Placeholder 4">
            <a:extLst>
              <a:ext uri="{FF2B5EF4-FFF2-40B4-BE49-F238E27FC236}">
                <a16:creationId xmlns:a16="http://schemas.microsoft.com/office/drawing/2014/main" id="{F64D0F57-D619-793D-DEB1-25F1BEAE8814}"/>
              </a:ext>
            </a:extLst>
          </p:cNvPr>
          <p:cNvSpPr>
            <a:spLocks noGrp="1"/>
          </p:cNvSpPr>
          <p:nvPr>
            <p:ph type="ftr" sz="quarter" idx="12"/>
          </p:nvPr>
        </p:nvSpPr>
        <p:spPr>
          <a:xfrm rot="16200000">
            <a:off x="-242952" y="1451496"/>
            <a:ext cx="1784352" cy="189457"/>
          </a:xfrm>
        </p:spPr>
        <p:txBody>
          <a:bodyPr/>
          <a:lstStyle/>
          <a:p>
            <a:pPr>
              <a:spcAft>
                <a:spcPts val="600"/>
              </a:spcAft>
            </a:pPr>
            <a:r>
              <a:rPr lang="en-US"/>
              <a:t>Financial review</a:t>
            </a:r>
          </a:p>
        </p:txBody>
      </p:sp>
      <p:pic>
        <p:nvPicPr>
          <p:cNvPr id="9" name="Picture Placeholder 8" descr="City skyline through an office building">
            <a:extLst>
              <a:ext uri="{FF2B5EF4-FFF2-40B4-BE49-F238E27FC236}">
                <a16:creationId xmlns:a16="http://schemas.microsoft.com/office/drawing/2014/main" id="{D8460A4E-03C2-E524-F980-3426545BA7F2}"/>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pic>
        <p:nvPicPr>
          <p:cNvPr id="2" name="Picture 1">
            <a:extLst>
              <a:ext uri="{FF2B5EF4-FFF2-40B4-BE49-F238E27FC236}">
                <a16:creationId xmlns:a16="http://schemas.microsoft.com/office/drawing/2014/main" id="{F124C536-F824-8212-BC0B-F2EB8C08E504}"/>
              </a:ext>
            </a:extLst>
          </p:cNvPr>
          <p:cNvPicPr>
            <a:picLocks noChangeAspect="1"/>
          </p:cNvPicPr>
          <p:nvPr/>
        </p:nvPicPr>
        <p:blipFill>
          <a:blip r:embed="rId3"/>
          <a:srcRect/>
          <a:stretch/>
        </p:blipFill>
        <p:spPr>
          <a:xfrm>
            <a:off x="10065770" y="5631394"/>
            <a:ext cx="1705606" cy="960963"/>
          </a:xfrm>
          <a:prstGeom prst="rect">
            <a:avLst/>
          </a:prstGeom>
        </p:spPr>
      </p:pic>
    </p:spTree>
    <p:extLst>
      <p:ext uri="{BB962C8B-B14F-4D97-AF65-F5344CB8AC3E}">
        <p14:creationId xmlns:p14="http://schemas.microsoft.com/office/powerpoint/2010/main" val="333539604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theme/theme1.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4">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D94798B6-E450-4518-8015-6EE17CD1412B}" vid="{16A04E6B-C80A-471C-86D6-D49E9EAD7638}"/>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4">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D94798B6-E450-4518-8015-6EE17CD1412B}" vid="{16A04E6B-C80A-471C-86D6-D49E9EAD7638}"/>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17cb290-a3cf-4b9f-bf37-07895416d1f8" xsi:nil="true"/>
    <MediaServiceKeyPoints xmlns="841f4437-9f3b-487c-9ea4-775fdfd5f6b4" xsi:nil="true"/>
    <lcf76f155ced4ddcb4097134ff3c332f xmlns="841f4437-9f3b-487c-9ea4-775fdfd5f6b4">
      <Terms xmlns="http://schemas.microsoft.com/office/infopath/2007/PartnerControls"/>
    </lcf76f155ced4ddcb4097134ff3c332f>
    <SharedWithUsers xmlns="717cb290-a3cf-4b9f-bf37-07895416d1f8">
      <UserInfo>
        <DisplayName>Laura Chanin</DisplayName>
        <AccountId>10</AccountId>
        <AccountType/>
      </UserInfo>
      <UserInfo>
        <DisplayName>Kelsey Maxwell</DisplayName>
        <AccountId>36</AccountId>
        <AccountType/>
      </UserInfo>
      <UserInfo>
        <DisplayName>Leslie Sommer</DisplayName>
        <AccountId>11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B59588FA4D86D4B84D365D483AF0A0D" ma:contentTypeVersion="18" ma:contentTypeDescription="Create a new document." ma:contentTypeScope="" ma:versionID="7f532e0231ea409d999c7979a77dc586">
  <xsd:schema xmlns:xsd="http://www.w3.org/2001/XMLSchema" xmlns:xs="http://www.w3.org/2001/XMLSchema" xmlns:p="http://schemas.microsoft.com/office/2006/metadata/properties" xmlns:ns2="841f4437-9f3b-487c-9ea4-775fdfd5f6b4" xmlns:ns3="717cb290-a3cf-4b9f-bf37-07895416d1f8" targetNamespace="http://schemas.microsoft.com/office/2006/metadata/properties" ma:root="true" ma:fieldsID="ab84209659d043b5e5b928fdbc33c8b8" ns2:_="" ns3:_="">
    <xsd:import namespace="841f4437-9f3b-487c-9ea4-775fdfd5f6b4"/>
    <xsd:import namespace="717cb290-a3cf-4b9f-bf37-07895416d1f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1f4437-9f3b-487c-9ea4-775fdfd5f6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28a67d66-fe9b-4f1b-b8d1-9442001c2c1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17cb290-a3cf-4b9f-bf37-07895416d1f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63d9d13-ee43-49d9-9d4e-f2c4f9a7b70f}" ma:internalName="TaxCatchAll" ma:showField="CatchAllData" ma:web="717cb290-a3cf-4b9f-bf37-07895416d1f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746342-5E84-430E-9251-61001F208E7A}">
  <ds:schemaRefs>
    <ds:schemaRef ds:uri="717cb290-a3cf-4b9f-bf37-07895416d1f8"/>
    <ds:schemaRef ds:uri="841f4437-9f3b-487c-9ea4-775fdfd5f6b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AA0D6FE-1903-4E2D-BDDD-5388C0FA92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1f4437-9f3b-487c-9ea4-775fdfd5f6b4"/>
    <ds:schemaRef ds:uri="717cb290-a3cf-4b9f-bf37-07895416d1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8B3377-22F1-4153-96F0-CC2E4BE41C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{DC64D11A-A456-4D94-B291-E7CF7BBD228B}tf67061901_win32</Template>
  <TotalTime>268</TotalTime>
  <Words>1770</Words>
  <Application>Microsoft Office PowerPoint</Application>
  <PresentationFormat>Widescreen</PresentationFormat>
  <Paragraphs>527</Paragraphs>
  <Slides>36</Slides>
  <Notes>8</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36</vt:i4>
      </vt:variant>
    </vt:vector>
  </HeadingPairs>
  <TitlesOfParts>
    <vt:vector size="52" baseType="lpstr">
      <vt:lpstr>Aptos</vt:lpstr>
      <vt:lpstr>Aptos Display</vt:lpstr>
      <vt:lpstr>Arial</vt:lpstr>
      <vt:lpstr>Barlow Light</vt:lpstr>
      <vt:lpstr>Calibri</vt:lpstr>
      <vt:lpstr>Garamond</vt:lpstr>
      <vt:lpstr>Leelawadee UI Semilight</vt:lpstr>
      <vt:lpstr>Libre Baskerville</vt:lpstr>
      <vt:lpstr>Montserrat</vt:lpstr>
      <vt:lpstr>Posterama</vt:lpstr>
      <vt:lpstr>Wingdings</vt:lpstr>
      <vt:lpstr>Office Theme</vt:lpstr>
      <vt:lpstr>2_Office Theme</vt:lpstr>
      <vt:lpstr>6_Office Theme</vt:lpstr>
      <vt:lpstr>1_Office Theme</vt:lpstr>
      <vt:lpstr>3_Office Theme</vt:lpstr>
      <vt:lpstr>Name   Financial Review</vt:lpstr>
      <vt:lpstr>Agenda</vt:lpstr>
      <vt:lpstr>Personal update</vt:lpstr>
      <vt:lpstr>Information review Client 1 name</vt:lpstr>
      <vt:lpstr>Information review Client 2 </vt:lpstr>
      <vt:lpstr>Personal contact Client 1 name DELETE IF NO KYC REQUIRED</vt:lpstr>
      <vt:lpstr>Personal contact Client 2 name </vt:lpstr>
      <vt:lpstr>Contact preferences</vt:lpstr>
      <vt:lpstr>YOUR Financial team</vt:lpstr>
      <vt:lpstr>PowerPoint Presentation</vt:lpstr>
      <vt:lpstr>PowerPoint Presentation</vt:lpstr>
      <vt:lpstr>YOUR FINANCIAL GOALS  </vt:lpstr>
      <vt:lpstr>Financial WELL-BEING CHECK IN</vt:lpstr>
      <vt:lpstr>Retirement projection </vt:lpstr>
      <vt:lpstr>Tax planning- 2024 Tax Rates </vt:lpstr>
      <vt:lpstr>Family protection </vt:lpstr>
      <vt:lpstr>Estate preservation</vt:lpstr>
      <vt:lpstr>Estate preservation</vt:lpstr>
      <vt:lpstr>PowerPoint Presentation</vt:lpstr>
      <vt:lpstr>2024 Investment outlook</vt:lpstr>
      <vt:lpstr>Today’s longer-term growth opportunities</vt:lpstr>
      <vt:lpstr>CORRECTIONS ARE NORMAL</vt:lpstr>
      <vt:lpstr>VARIOUS EQUITY INDICES ANNUAL RETURNS  BY CALENDAR YEAR</vt:lpstr>
      <vt:lpstr>Investment results</vt:lpstr>
      <vt:lpstr>Our strategy </vt:lpstr>
      <vt:lpstr>Investment Growth</vt:lpstr>
      <vt:lpstr>PowerPoint Presentation</vt:lpstr>
      <vt:lpstr>PowerPoint Presentation</vt:lpstr>
      <vt:lpstr>PowerPoint Presentation</vt:lpstr>
      <vt:lpstr>Asset allocation   2024</vt:lpstr>
      <vt:lpstr>YOUR FINANCIAL GOALS  </vt:lpstr>
      <vt:lpstr>PERSONAL FINANCIAL action plan  </vt:lpstr>
      <vt:lpstr>Your team</vt:lpstr>
      <vt:lpstr>  thank you!  “If there are other people in your life who would also benefit from our comprehensive financial planning services, please feel free to share my contact information with them.  It would be my pleasure to help them reach their financial goals.”</vt:lpstr>
      <vt:lpstr>The End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Review </dc:title>
  <cp:lastModifiedBy>Laura Chanin</cp:lastModifiedBy>
  <cp:revision>1</cp:revision>
  <dcterms:created xsi:type="dcterms:W3CDTF">2023-11-21T21:02:51Z</dcterms:created>
  <dcterms:modified xsi:type="dcterms:W3CDTF">2024-09-16T14:29:17Z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0x0101007B59588FA4D86D4B84D365D483AF0A0D</vt:lpwstr>
  </property>
  <property fmtid="{D5CDD505-2E9C-101B-9397-08002B2CF9AE}" pid="3" name="MediaServiceImageTags">
    <vt:lpwstr/>
  </property>
</Properties>
</file>